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2.xml" ContentType="application/vnd.openxmlformats-officedocument.theme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theme/theme3.xml" ContentType="application/vnd.openxmlformats-officedocument.theme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theme/theme4.xml" ContentType="application/vnd.openxmlformats-officedocument.theme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4"/>
    <p:sldMasterId id="2147483774" r:id="rId5"/>
    <p:sldMasterId id="2147483789" r:id="rId6"/>
    <p:sldMasterId id="2147483820" r:id="rId7"/>
    <p:sldMasterId id="2147483850" r:id="rId8"/>
  </p:sldMasterIdLst>
  <p:notesMasterIdLst>
    <p:notesMasterId r:id="rId19"/>
  </p:notesMasterIdLst>
  <p:sldIdLst>
    <p:sldId id="301" r:id="rId9"/>
    <p:sldId id="302" r:id="rId10"/>
    <p:sldId id="303" r:id="rId11"/>
    <p:sldId id="304" r:id="rId12"/>
    <p:sldId id="307" r:id="rId13"/>
    <p:sldId id="300" r:id="rId14"/>
    <p:sldId id="306" r:id="rId15"/>
    <p:sldId id="305" r:id="rId16"/>
    <p:sldId id="308" r:id="rId17"/>
    <p:sldId id="309" r:id="rId18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Exit" id="{26D33BE0-B19C-465D-8801-1598009CC099}">
          <p14:sldIdLst>
            <p14:sldId id="301"/>
            <p14:sldId id="302"/>
            <p14:sldId id="303"/>
            <p14:sldId id="304"/>
            <p14:sldId id="307"/>
            <p14:sldId id="300"/>
            <p14:sldId id="306"/>
            <p14:sldId id="305"/>
            <p14:sldId id="308"/>
            <p14:sldId id="30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nah Sterling" initials="JS" lastIdx="1" clrIdx="0">
    <p:extLst>
      <p:ext uri="{19B8F6BF-5375-455C-9EA6-DF929625EA0E}">
        <p15:presenceInfo xmlns:p15="http://schemas.microsoft.com/office/powerpoint/2012/main" userId="S-1-5-21-2127521184-1604012920-1887927527-743303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81C23"/>
    <a:srgbClr val="19396C"/>
    <a:srgbClr val="F15A29"/>
    <a:srgbClr val="92D050"/>
    <a:srgbClr val="AC75D5"/>
    <a:srgbClr val="7F498F"/>
    <a:srgbClr val="D5B8EA"/>
    <a:srgbClr val="0075C9"/>
    <a:srgbClr val="000000"/>
    <a:srgbClr val="1D43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A5A96DF-960F-4425-BE6C-CA7361AACC8E}" v="2" dt="2020-05-01T07:26:38.92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81" autoAdjust="0"/>
    <p:restoredTop sz="90225" autoAdjust="0"/>
  </p:normalViewPr>
  <p:slideViewPr>
    <p:cSldViewPr snapToGrid="0">
      <p:cViewPr>
        <p:scale>
          <a:sx n="125" d="100"/>
          <a:sy n="125" d="100"/>
        </p:scale>
        <p:origin x="72" y="-312"/>
      </p:cViewPr>
      <p:guideLst/>
    </p:cSldViewPr>
  </p:slideViewPr>
  <p:outlineViewPr>
    <p:cViewPr>
      <p:scale>
        <a:sx n="33" d="100"/>
        <a:sy n="33" d="100"/>
      </p:scale>
      <p:origin x="0" y="-4948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1" d="100"/>
        <a:sy n="61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8.xml"/><Relationship Id="rId20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3.xml"/><Relationship Id="rId24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7.xml"/><Relationship Id="rId23" Type="http://schemas.openxmlformats.org/officeDocument/2006/relationships/theme" Target="theme/theme1.xml"/><Relationship Id="rId10" Type="http://schemas.openxmlformats.org/officeDocument/2006/relationships/slide" Target="slides/slide2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mir Dobric" userId="1ab3a3c3-cc56-483f-a812-2bce20aa91a1" providerId="ADAL" clId="{A89B4644-EE01-4B9F-9859-087CE7B842D1}"/>
    <pc:docChg chg="custSel addSld modSld">
      <pc:chgData name="Damir Dobric" userId="1ab3a3c3-cc56-483f-a812-2bce20aa91a1" providerId="ADAL" clId="{A89B4644-EE01-4B9F-9859-087CE7B842D1}" dt="2019-11-06T12:01:37.313" v="94" actId="11529"/>
      <pc:docMkLst>
        <pc:docMk/>
      </pc:docMkLst>
      <pc:sldChg chg="addSp modSp">
        <pc:chgData name="Damir Dobric" userId="1ab3a3c3-cc56-483f-a812-2bce20aa91a1" providerId="ADAL" clId="{A89B4644-EE01-4B9F-9859-087CE7B842D1}" dt="2019-11-04T17:53:11.001" v="3" actId="207"/>
        <pc:sldMkLst>
          <pc:docMk/>
          <pc:sldMk cId="3293826326" sldId="557"/>
        </pc:sldMkLst>
        <pc:spChg chg="add mod">
          <ac:chgData name="Damir Dobric" userId="1ab3a3c3-cc56-483f-a812-2bce20aa91a1" providerId="ADAL" clId="{A89B4644-EE01-4B9F-9859-087CE7B842D1}" dt="2019-11-04T17:53:11.001" v="3" actId="207"/>
          <ac:spMkLst>
            <pc:docMk/>
            <pc:sldMk cId="3293826326" sldId="557"/>
            <ac:spMk id="3" creationId="{738C27B0-4E82-4C2D-BEE0-3E9DECCCE06F}"/>
          </ac:spMkLst>
        </pc:spChg>
      </pc:sldChg>
      <pc:sldChg chg="addSp delSp modSp">
        <pc:chgData name="Damir Dobric" userId="1ab3a3c3-cc56-483f-a812-2bce20aa91a1" providerId="ADAL" clId="{A89B4644-EE01-4B9F-9859-087CE7B842D1}" dt="2019-11-05T12:52:48.752" v="78" actId="1076"/>
        <pc:sldMkLst>
          <pc:docMk/>
          <pc:sldMk cId="1721464245" sldId="613"/>
        </pc:sldMkLst>
        <pc:spChg chg="mod">
          <ac:chgData name="Damir Dobric" userId="1ab3a3c3-cc56-483f-a812-2bce20aa91a1" providerId="ADAL" clId="{A89B4644-EE01-4B9F-9859-087CE7B842D1}" dt="2019-11-05T12:52:48.752" v="78" actId="1076"/>
          <ac:spMkLst>
            <pc:docMk/>
            <pc:sldMk cId="1721464245" sldId="613"/>
            <ac:spMk id="2" creationId="{00000000-0000-0000-0000-000000000000}"/>
          </ac:spMkLst>
        </pc:spChg>
        <pc:spChg chg="add mod">
          <ac:chgData name="Damir Dobric" userId="1ab3a3c3-cc56-483f-a812-2bce20aa91a1" providerId="ADAL" clId="{A89B4644-EE01-4B9F-9859-087CE7B842D1}" dt="2019-11-04T22:03:08.635" v="40" actId="14100"/>
          <ac:spMkLst>
            <pc:docMk/>
            <pc:sldMk cId="1721464245" sldId="613"/>
            <ac:spMk id="3" creationId="{5D723941-BA02-45EE-89F0-D8B2D1301595}"/>
          </ac:spMkLst>
        </pc:spChg>
        <pc:spChg chg="add del">
          <ac:chgData name="Damir Dobric" userId="1ab3a3c3-cc56-483f-a812-2bce20aa91a1" providerId="ADAL" clId="{A89B4644-EE01-4B9F-9859-087CE7B842D1}" dt="2019-11-05T12:52:45.922" v="77" actId="478"/>
          <ac:spMkLst>
            <pc:docMk/>
            <pc:sldMk cId="1721464245" sldId="613"/>
            <ac:spMk id="4" creationId="{6E4BC535-A145-42FB-AA22-9502C5A2C829}"/>
          </ac:spMkLst>
        </pc:spChg>
      </pc:sldChg>
      <pc:sldChg chg="addSp modSp add">
        <pc:chgData name="Damir Dobric" userId="1ab3a3c3-cc56-483f-a812-2bce20aa91a1" providerId="ADAL" clId="{A89B4644-EE01-4B9F-9859-087CE7B842D1}" dt="2019-11-04T19:49:36.559" v="37" actId="1076"/>
        <pc:sldMkLst>
          <pc:docMk/>
          <pc:sldMk cId="3985603841" sldId="655"/>
        </pc:sldMkLst>
        <pc:spChg chg="add mod">
          <ac:chgData name="Damir Dobric" userId="1ab3a3c3-cc56-483f-a812-2bce20aa91a1" providerId="ADAL" clId="{A89B4644-EE01-4B9F-9859-087CE7B842D1}" dt="2019-11-04T19:49:23.938" v="35" actId="1076"/>
          <ac:spMkLst>
            <pc:docMk/>
            <pc:sldMk cId="3985603841" sldId="655"/>
            <ac:spMk id="2" creationId="{ACEBF1FE-7D91-482F-8A76-2E84FEEF5CDF}"/>
          </ac:spMkLst>
        </pc:spChg>
        <pc:spChg chg="add mod">
          <ac:chgData name="Damir Dobric" userId="1ab3a3c3-cc56-483f-a812-2bce20aa91a1" providerId="ADAL" clId="{A89B4644-EE01-4B9F-9859-087CE7B842D1}" dt="2019-11-04T19:49:23.938" v="35" actId="1076"/>
          <ac:spMkLst>
            <pc:docMk/>
            <pc:sldMk cId="3985603841" sldId="655"/>
            <ac:spMk id="3" creationId="{E04F108A-A8E5-4F4D-8D7C-B36BDC2BFC4C}"/>
          </ac:spMkLst>
        </pc:spChg>
        <pc:spChg chg="add mod">
          <ac:chgData name="Damir Dobric" userId="1ab3a3c3-cc56-483f-a812-2bce20aa91a1" providerId="ADAL" clId="{A89B4644-EE01-4B9F-9859-087CE7B842D1}" dt="2019-11-04T19:49:36.559" v="37" actId="1076"/>
          <ac:spMkLst>
            <pc:docMk/>
            <pc:sldMk cId="3985603841" sldId="655"/>
            <ac:spMk id="4" creationId="{5B3DD37B-1F27-45AA-9BAD-802A89AC37E1}"/>
          </ac:spMkLst>
        </pc:spChg>
        <pc:spChg chg="add mod">
          <ac:chgData name="Damir Dobric" userId="1ab3a3c3-cc56-483f-a812-2bce20aa91a1" providerId="ADAL" clId="{A89B4644-EE01-4B9F-9859-087CE7B842D1}" dt="2019-11-04T19:49:36.559" v="37" actId="1076"/>
          <ac:spMkLst>
            <pc:docMk/>
            <pc:sldMk cId="3985603841" sldId="655"/>
            <ac:spMk id="5" creationId="{FA7A3992-78D3-4F6F-B3F4-CF2294DAADF0}"/>
          </ac:spMkLst>
        </pc:spChg>
      </pc:sldChg>
      <pc:sldChg chg="addSp delSp modSp add">
        <pc:chgData name="Damir Dobric" userId="1ab3a3c3-cc56-483f-a812-2bce20aa91a1" providerId="ADAL" clId="{A89B4644-EE01-4B9F-9859-087CE7B842D1}" dt="2019-11-04T23:19:44.089" v="74" actId="1076"/>
        <pc:sldMkLst>
          <pc:docMk/>
          <pc:sldMk cId="1075468623" sldId="656"/>
        </pc:sldMkLst>
        <pc:spChg chg="add del mod">
          <ac:chgData name="Damir Dobric" userId="1ab3a3c3-cc56-483f-a812-2bce20aa91a1" providerId="ADAL" clId="{A89B4644-EE01-4B9F-9859-087CE7B842D1}" dt="2019-11-04T23:19:07.618" v="43"/>
          <ac:spMkLst>
            <pc:docMk/>
            <pc:sldMk cId="1075468623" sldId="656"/>
            <ac:spMk id="2" creationId="{6AB90E70-B100-4BA6-A2E2-9D8192BF141A}"/>
          </ac:spMkLst>
        </pc:spChg>
        <pc:spChg chg="add mod">
          <ac:chgData name="Damir Dobric" userId="1ab3a3c3-cc56-483f-a812-2bce20aa91a1" providerId="ADAL" clId="{A89B4644-EE01-4B9F-9859-087CE7B842D1}" dt="2019-11-04T23:19:15.744" v="65" actId="20577"/>
          <ac:spMkLst>
            <pc:docMk/>
            <pc:sldMk cId="1075468623" sldId="656"/>
            <ac:spMk id="3" creationId="{B9A0A5EF-E9B5-43D9-86CE-E0EAE305D418}"/>
          </ac:spMkLst>
        </pc:spChg>
        <pc:spChg chg="add mod">
          <ac:chgData name="Damir Dobric" userId="1ab3a3c3-cc56-483f-a812-2bce20aa91a1" providerId="ADAL" clId="{A89B4644-EE01-4B9F-9859-087CE7B842D1}" dt="2019-11-04T23:19:25.998" v="68" actId="14100"/>
          <ac:spMkLst>
            <pc:docMk/>
            <pc:sldMk cId="1075468623" sldId="656"/>
            <ac:spMk id="4" creationId="{BE1192C3-C650-4236-A3F9-B475982D5D06}"/>
          </ac:spMkLst>
        </pc:spChg>
        <pc:spChg chg="add mod">
          <ac:chgData name="Damir Dobric" userId="1ab3a3c3-cc56-483f-a812-2bce20aa91a1" providerId="ADAL" clId="{A89B4644-EE01-4B9F-9859-087CE7B842D1}" dt="2019-11-04T23:19:44.089" v="74" actId="1076"/>
          <ac:spMkLst>
            <pc:docMk/>
            <pc:sldMk cId="1075468623" sldId="656"/>
            <ac:spMk id="5" creationId="{E1C58F81-3F98-4C06-AF2A-5A85E39D0D63}"/>
          </ac:spMkLst>
        </pc:spChg>
      </pc:sldChg>
      <pc:sldChg chg="addSp modSp add">
        <pc:chgData name="Damir Dobric" userId="1ab3a3c3-cc56-483f-a812-2bce20aa91a1" providerId="ADAL" clId="{A89B4644-EE01-4B9F-9859-087CE7B842D1}" dt="2019-11-06T12:01:37.313" v="94" actId="11529"/>
        <pc:sldMkLst>
          <pc:docMk/>
          <pc:sldMk cId="3587832685" sldId="657"/>
        </pc:sldMkLst>
        <pc:spChg chg="add mod">
          <ac:chgData name="Damir Dobric" userId="1ab3a3c3-cc56-483f-a812-2bce20aa91a1" providerId="ADAL" clId="{A89B4644-EE01-4B9F-9859-087CE7B842D1}" dt="2019-11-06T12:01:31.241" v="93" actId="1076"/>
          <ac:spMkLst>
            <pc:docMk/>
            <pc:sldMk cId="3587832685" sldId="657"/>
            <ac:spMk id="4" creationId="{D098638A-5108-402B-B0FC-DB2AEC029004}"/>
          </ac:spMkLst>
        </pc:spChg>
        <pc:picChg chg="add mod">
          <ac:chgData name="Damir Dobric" userId="1ab3a3c3-cc56-483f-a812-2bce20aa91a1" providerId="ADAL" clId="{A89B4644-EE01-4B9F-9859-087CE7B842D1}" dt="2019-11-06T12:01:00.121" v="84" actId="1076"/>
          <ac:picMkLst>
            <pc:docMk/>
            <pc:sldMk cId="3587832685" sldId="657"/>
            <ac:picMk id="2" creationId="{908D4B68-7BD0-451D-8E67-A94EAC5FE227}"/>
          </ac:picMkLst>
        </pc:picChg>
        <pc:picChg chg="add mod">
          <ac:chgData name="Damir Dobric" userId="1ab3a3c3-cc56-483f-a812-2bce20aa91a1" providerId="ADAL" clId="{A89B4644-EE01-4B9F-9859-087CE7B842D1}" dt="2019-11-06T12:01:23.673" v="90" actId="1076"/>
          <ac:picMkLst>
            <pc:docMk/>
            <pc:sldMk cId="3587832685" sldId="657"/>
            <ac:picMk id="3" creationId="{9E220886-44C2-42CF-8C68-710AE417004D}"/>
          </ac:picMkLst>
        </pc:picChg>
        <pc:cxnChg chg="add mod">
          <ac:chgData name="Damir Dobric" userId="1ab3a3c3-cc56-483f-a812-2bce20aa91a1" providerId="ADAL" clId="{A89B4644-EE01-4B9F-9859-087CE7B842D1}" dt="2019-11-06T12:01:37.313" v="94" actId="11529"/>
          <ac:cxnSpMkLst>
            <pc:docMk/>
            <pc:sldMk cId="3587832685" sldId="657"/>
            <ac:cxnSpMk id="6" creationId="{070D0E23-18B5-4213-A9DA-E7AB5BA918AA}"/>
          </ac:cxnSpMkLst>
        </pc:cxnChg>
      </pc:sldChg>
    </pc:docChg>
  </pc:docChgLst>
  <pc:docChgLst>
    <pc:chgData name="Damir Dobric" userId="1ab3a3c3-cc56-483f-a812-2bce20aa91a1" providerId="ADAL" clId="{EA5A96DF-960F-4425-BE6C-CA7361AACC8E}"/>
    <pc:docChg chg="custSel addSld delSld modSld sldOrd modSection">
      <pc:chgData name="Damir Dobric" userId="1ab3a3c3-cc56-483f-a812-2bce20aa91a1" providerId="ADAL" clId="{EA5A96DF-960F-4425-BE6C-CA7361AACC8E}" dt="2020-05-01T07:31:20.924" v="67" actId="47"/>
      <pc:docMkLst>
        <pc:docMk/>
      </pc:docMkLst>
      <pc:sldChg chg="del">
        <pc:chgData name="Damir Dobric" userId="1ab3a3c3-cc56-483f-a812-2bce20aa91a1" providerId="ADAL" clId="{EA5A96DF-960F-4425-BE6C-CA7361AACC8E}" dt="2020-05-01T07:31:20.924" v="67" actId="47"/>
        <pc:sldMkLst>
          <pc:docMk/>
          <pc:sldMk cId="981978785" sldId="454"/>
        </pc:sldMkLst>
      </pc:sldChg>
      <pc:sldChg chg="addSp modSp mod ord">
        <pc:chgData name="Damir Dobric" userId="1ab3a3c3-cc56-483f-a812-2bce20aa91a1" providerId="ADAL" clId="{EA5A96DF-960F-4425-BE6C-CA7361AACC8E}" dt="2020-05-01T07:26:09.334" v="59"/>
        <pc:sldMkLst>
          <pc:docMk/>
          <pc:sldMk cId="3985603841" sldId="655"/>
        </pc:sldMkLst>
        <pc:spChg chg="mod">
          <ac:chgData name="Damir Dobric" userId="1ab3a3c3-cc56-483f-a812-2bce20aa91a1" providerId="ADAL" clId="{EA5A96DF-960F-4425-BE6C-CA7361AACC8E}" dt="2020-05-01T07:19:56.369" v="31" actId="1076"/>
          <ac:spMkLst>
            <pc:docMk/>
            <pc:sldMk cId="3985603841" sldId="655"/>
            <ac:spMk id="2" creationId="{ACEBF1FE-7D91-482F-8A76-2E84FEEF5CDF}"/>
          </ac:spMkLst>
        </pc:spChg>
        <pc:spChg chg="mod">
          <ac:chgData name="Damir Dobric" userId="1ab3a3c3-cc56-483f-a812-2bce20aa91a1" providerId="ADAL" clId="{EA5A96DF-960F-4425-BE6C-CA7361AACC8E}" dt="2020-05-01T07:19:56.369" v="31" actId="1076"/>
          <ac:spMkLst>
            <pc:docMk/>
            <pc:sldMk cId="3985603841" sldId="655"/>
            <ac:spMk id="3" creationId="{E04F108A-A8E5-4F4D-8D7C-B36BDC2BFC4C}"/>
          </ac:spMkLst>
        </pc:spChg>
        <pc:spChg chg="mod">
          <ac:chgData name="Damir Dobric" userId="1ab3a3c3-cc56-483f-a812-2bce20aa91a1" providerId="ADAL" clId="{EA5A96DF-960F-4425-BE6C-CA7361AACC8E}" dt="2020-05-01T07:19:56.369" v="31" actId="1076"/>
          <ac:spMkLst>
            <pc:docMk/>
            <pc:sldMk cId="3985603841" sldId="655"/>
            <ac:spMk id="4" creationId="{5B3DD37B-1F27-45AA-9BAD-802A89AC37E1}"/>
          </ac:spMkLst>
        </pc:spChg>
        <pc:spChg chg="mod">
          <ac:chgData name="Damir Dobric" userId="1ab3a3c3-cc56-483f-a812-2bce20aa91a1" providerId="ADAL" clId="{EA5A96DF-960F-4425-BE6C-CA7361AACC8E}" dt="2020-05-01T07:19:56.369" v="31" actId="1076"/>
          <ac:spMkLst>
            <pc:docMk/>
            <pc:sldMk cId="3985603841" sldId="655"/>
            <ac:spMk id="5" creationId="{FA7A3992-78D3-4F6F-B3F4-CF2294DAADF0}"/>
          </ac:spMkLst>
        </pc:spChg>
        <pc:spChg chg="add mod">
          <ac:chgData name="Damir Dobric" userId="1ab3a3c3-cc56-483f-a812-2bce20aa91a1" providerId="ADAL" clId="{EA5A96DF-960F-4425-BE6C-CA7361AACC8E}" dt="2020-05-01T07:19:56.369" v="31" actId="1076"/>
          <ac:spMkLst>
            <pc:docMk/>
            <pc:sldMk cId="3985603841" sldId="655"/>
            <ac:spMk id="7" creationId="{5BD7941F-562E-4C82-9D2E-DF9A8AEDEC84}"/>
          </ac:spMkLst>
        </pc:spChg>
        <pc:spChg chg="add mod">
          <ac:chgData name="Damir Dobric" userId="1ab3a3c3-cc56-483f-a812-2bce20aa91a1" providerId="ADAL" clId="{EA5A96DF-960F-4425-BE6C-CA7361AACC8E}" dt="2020-05-01T07:19:56.369" v="31" actId="1076"/>
          <ac:spMkLst>
            <pc:docMk/>
            <pc:sldMk cId="3985603841" sldId="655"/>
            <ac:spMk id="9" creationId="{D1AA0B0F-7D07-47FF-87A6-22CC6363E3E9}"/>
          </ac:spMkLst>
        </pc:spChg>
      </pc:sldChg>
      <pc:sldChg chg="addSp modSp new mod modClrScheme chgLayout">
        <pc:chgData name="Damir Dobric" userId="1ab3a3c3-cc56-483f-a812-2bce20aa91a1" providerId="ADAL" clId="{EA5A96DF-960F-4425-BE6C-CA7361AACC8E}" dt="2020-05-01T07:26:49.994" v="66" actId="1076"/>
        <pc:sldMkLst>
          <pc:docMk/>
          <pc:sldMk cId="3202492119" sldId="658"/>
        </pc:sldMkLst>
        <pc:spChg chg="add mod">
          <ac:chgData name="Damir Dobric" userId="1ab3a3c3-cc56-483f-a812-2bce20aa91a1" providerId="ADAL" clId="{EA5A96DF-960F-4425-BE6C-CA7361AACC8E}" dt="2020-05-01T07:25:58.181" v="57" actId="20577"/>
          <ac:spMkLst>
            <pc:docMk/>
            <pc:sldMk cId="3202492119" sldId="658"/>
            <ac:spMk id="2" creationId="{D3209A5F-1C8E-4676-B75D-0E72F9FD4AE2}"/>
          </ac:spMkLst>
        </pc:spChg>
        <pc:spChg chg="add mod">
          <ac:chgData name="Damir Dobric" userId="1ab3a3c3-cc56-483f-a812-2bce20aa91a1" providerId="ADAL" clId="{EA5A96DF-960F-4425-BE6C-CA7361AACC8E}" dt="2020-05-01T07:26:21.763" v="61" actId="1076"/>
          <ac:spMkLst>
            <pc:docMk/>
            <pc:sldMk cId="3202492119" sldId="658"/>
            <ac:spMk id="4" creationId="{8A2385FB-B030-4C34-88BC-71BC369806C8}"/>
          </ac:spMkLst>
        </pc:spChg>
        <pc:picChg chg="add mod">
          <ac:chgData name="Damir Dobric" userId="1ab3a3c3-cc56-483f-a812-2bce20aa91a1" providerId="ADAL" clId="{EA5A96DF-960F-4425-BE6C-CA7361AACC8E}" dt="2020-05-01T07:26:49.994" v="66" actId="1076"/>
          <ac:picMkLst>
            <pc:docMk/>
            <pc:sldMk cId="3202492119" sldId="658"/>
            <ac:picMk id="5" creationId="{CE0242C6-471A-41ED-A041-8FDF15F3A9C9}"/>
          </ac:picMkLst>
        </pc:picChg>
      </pc:sldChg>
      <pc:sldMasterChg chg="delSldLayout">
        <pc:chgData name="Damir Dobric" userId="1ab3a3c3-cc56-483f-a812-2bce20aa91a1" providerId="ADAL" clId="{EA5A96DF-960F-4425-BE6C-CA7361AACC8E}" dt="2020-05-01T07:31:20.924" v="67" actId="47"/>
        <pc:sldMasterMkLst>
          <pc:docMk/>
          <pc:sldMasterMk cId="286610968" sldId="2147483732"/>
        </pc:sldMasterMkLst>
        <pc:sldLayoutChg chg="del">
          <pc:chgData name="Damir Dobric" userId="1ab3a3c3-cc56-483f-a812-2bce20aa91a1" providerId="ADAL" clId="{EA5A96DF-960F-4425-BE6C-CA7361AACC8E}" dt="2020-05-01T07:31:20.924" v="67" actId="47"/>
          <pc:sldLayoutMkLst>
            <pc:docMk/>
            <pc:sldMasterMk cId="286610968" sldId="2147483732"/>
            <pc:sldLayoutMk cId="1220158103" sldId="2147483767"/>
          </pc:sldLayoutMkLst>
        </pc:sldLayoutChg>
      </pc:sldMasterChg>
    </pc:docChg>
  </pc:docChgLst>
  <pc:docChgLst>
    <pc:chgData name="Damir Dobric" userId="1ab3a3c3-cc56-483f-a812-2bce20aa91a1" providerId="ADAL" clId="{B8A6D8EC-7099-4A70-9EF2-073550AA81B6}"/>
    <pc:docChg chg="addSld delSld modSld sldOrd delSection modSection">
      <pc:chgData name="Damir Dobric" userId="1ab3a3c3-cc56-483f-a812-2bce20aa91a1" providerId="ADAL" clId="{B8A6D8EC-7099-4A70-9EF2-073550AA81B6}" dt="2018-07-10T22:18:00.862" v="137" actId="18676"/>
      <pc:docMkLst>
        <pc:docMk/>
      </pc:docMkLst>
      <pc:sldChg chg="modSp">
        <pc:chgData name="Damir Dobric" userId="1ab3a3c3-cc56-483f-a812-2bce20aa91a1" providerId="ADAL" clId="{B8A6D8EC-7099-4A70-9EF2-073550AA81B6}" dt="2018-07-06T07:59:23.923" v="25" actId="114"/>
        <pc:sldMkLst>
          <pc:docMk/>
          <pc:sldMk cId="836227004" sldId="256"/>
        </pc:sldMkLst>
        <pc:spChg chg="mod">
          <ac:chgData name="Damir Dobric" userId="1ab3a3c3-cc56-483f-a812-2bce20aa91a1" providerId="ADAL" clId="{B8A6D8EC-7099-4A70-9EF2-073550AA81B6}" dt="2018-07-06T07:59:23.923" v="25" actId="114"/>
          <ac:spMkLst>
            <pc:docMk/>
            <pc:sldMk cId="836227004" sldId="256"/>
            <ac:spMk id="3" creationId="{00000000-0000-0000-0000-000000000000}"/>
          </ac:spMkLst>
        </pc:spChg>
      </pc:sldChg>
      <pc:sldChg chg="add">
        <pc:chgData name="Damir Dobric" userId="1ab3a3c3-cc56-483f-a812-2bce20aa91a1" providerId="ADAL" clId="{B8A6D8EC-7099-4A70-9EF2-073550AA81B6}" dt="2018-07-06T07:58:59.663" v="0"/>
        <pc:sldMkLst>
          <pc:docMk/>
          <pc:sldMk cId="2147461558" sldId="300"/>
        </pc:sldMkLst>
      </pc:sldChg>
      <pc:sldChg chg="modSp">
        <pc:chgData name="Damir Dobric" userId="1ab3a3c3-cc56-483f-a812-2bce20aa91a1" providerId="ADAL" clId="{B8A6D8EC-7099-4A70-9EF2-073550AA81B6}" dt="2018-07-10T22:16:29.098" v="126" actId="20577"/>
        <pc:sldMkLst>
          <pc:docMk/>
          <pc:sldMk cId="3293826326" sldId="557"/>
        </pc:sldMkLst>
        <pc:spChg chg="mod">
          <ac:chgData name="Damir Dobric" userId="1ab3a3c3-cc56-483f-a812-2bce20aa91a1" providerId="ADAL" clId="{B8A6D8EC-7099-4A70-9EF2-073550AA81B6}" dt="2018-07-10T22:16:29.098" v="126" actId="20577"/>
          <ac:spMkLst>
            <pc:docMk/>
            <pc:sldMk cId="3293826326" sldId="557"/>
            <ac:spMk id="2" creationId="{00000000-0000-0000-0000-000000000000}"/>
          </ac:spMkLst>
        </pc:spChg>
      </pc:sldChg>
      <pc:sldChg chg="del">
        <pc:chgData name="Damir Dobric" userId="1ab3a3c3-cc56-483f-a812-2bce20aa91a1" providerId="ADAL" clId="{B8A6D8EC-7099-4A70-9EF2-073550AA81B6}" dt="2018-07-10T22:17:42.392" v="133" actId="2696"/>
        <pc:sldMkLst>
          <pc:docMk/>
          <pc:sldMk cId="2210986377" sldId="567"/>
        </pc:sldMkLst>
      </pc:sldChg>
      <pc:sldChg chg="del">
        <pc:chgData name="Damir Dobric" userId="1ab3a3c3-cc56-483f-a812-2bce20aa91a1" providerId="ADAL" clId="{B8A6D8EC-7099-4A70-9EF2-073550AA81B6}" dt="2018-07-10T22:17:42.374" v="132" actId="2696"/>
        <pc:sldMkLst>
          <pc:docMk/>
          <pc:sldMk cId="1027194247" sldId="607"/>
        </pc:sldMkLst>
      </pc:sldChg>
      <pc:sldChg chg="del">
        <pc:chgData name="Damir Dobric" userId="1ab3a3c3-cc56-483f-a812-2bce20aa91a1" providerId="ADAL" clId="{B8A6D8EC-7099-4A70-9EF2-073550AA81B6}" dt="2018-07-10T22:15:24.527" v="109" actId="2696"/>
        <pc:sldMkLst>
          <pc:docMk/>
          <pc:sldMk cId="4274972322" sldId="612"/>
        </pc:sldMkLst>
      </pc:sldChg>
      <pc:sldChg chg="del">
        <pc:chgData name="Damir Dobric" userId="1ab3a3c3-cc56-483f-a812-2bce20aa91a1" providerId="ADAL" clId="{B8A6D8EC-7099-4A70-9EF2-073550AA81B6}" dt="2018-07-10T22:17:42.337" v="131" actId="2696"/>
        <pc:sldMkLst>
          <pc:docMk/>
          <pc:sldMk cId="600008245" sldId="630"/>
        </pc:sldMkLst>
      </pc:sldChg>
      <pc:sldChg chg="ord">
        <pc:chgData name="Damir Dobric" userId="1ab3a3c3-cc56-483f-a812-2bce20aa91a1" providerId="ADAL" clId="{B8A6D8EC-7099-4A70-9EF2-073550AA81B6}" dt="2018-07-10T22:16:03.215" v="110"/>
        <pc:sldMkLst>
          <pc:docMk/>
          <pc:sldMk cId="1889490282" sldId="637"/>
        </pc:sldMkLst>
      </pc:sldChg>
      <pc:sldChg chg="ord">
        <pc:chgData name="Damir Dobric" userId="1ab3a3c3-cc56-483f-a812-2bce20aa91a1" providerId="ADAL" clId="{B8A6D8EC-7099-4A70-9EF2-073550AA81B6}" dt="2018-07-10T22:16:03.215" v="110"/>
        <pc:sldMkLst>
          <pc:docMk/>
          <pc:sldMk cId="4267766386" sldId="640"/>
        </pc:sldMkLst>
      </pc:sldChg>
      <pc:sldChg chg="ord">
        <pc:chgData name="Damir Dobric" userId="1ab3a3c3-cc56-483f-a812-2bce20aa91a1" providerId="ADAL" clId="{B8A6D8EC-7099-4A70-9EF2-073550AA81B6}" dt="2018-07-10T22:16:03.215" v="110"/>
        <pc:sldMkLst>
          <pc:docMk/>
          <pc:sldMk cId="4192521152" sldId="642"/>
        </pc:sldMkLst>
      </pc:sldChg>
      <pc:sldChg chg="del">
        <pc:chgData name="Damir Dobric" userId="1ab3a3c3-cc56-483f-a812-2bce20aa91a1" providerId="ADAL" clId="{B8A6D8EC-7099-4A70-9EF2-073550AA81B6}" dt="2018-07-10T22:17:05.728" v="128" actId="2696"/>
        <pc:sldMkLst>
          <pc:docMk/>
          <pc:sldMk cId="3200401951" sldId="643"/>
        </pc:sldMkLst>
      </pc:sldChg>
      <pc:sldChg chg="ord">
        <pc:chgData name="Damir Dobric" userId="1ab3a3c3-cc56-483f-a812-2bce20aa91a1" providerId="ADAL" clId="{B8A6D8EC-7099-4A70-9EF2-073550AA81B6}" dt="2018-07-10T22:16:03.215" v="110"/>
        <pc:sldMkLst>
          <pc:docMk/>
          <pc:sldMk cId="470574010" sldId="644"/>
        </pc:sldMkLst>
      </pc:sldChg>
      <pc:sldChg chg="del">
        <pc:chgData name="Damir Dobric" userId="1ab3a3c3-cc56-483f-a812-2bce20aa91a1" providerId="ADAL" clId="{B8A6D8EC-7099-4A70-9EF2-073550AA81B6}" dt="2018-07-10T22:17:05.764" v="129" actId="2696"/>
        <pc:sldMkLst>
          <pc:docMk/>
          <pc:sldMk cId="3606886522" sldId="645"/>
        </pc:sldMkLst>
      </pc:sldChg>
      <pc:sldChg chg="del">
        <pc:chgData name="Damir Dobric" userId="1ab3a3c3-cc56-483f-a812-2bce20aa91a1" providerId="ADAL" clId="{B8A6D8EC-7099-4A70-9EF2-073550AA81B6}" dt="2018-07-10T22:17:05.605" v="127" actId="2696"/>
        <pc:sldMkLst>
          <pc:docMk/>
          <pc:sldMk cId="402644963" sldId="646"/>
        </pc:sldMkLst>
      </pc:sldChg>
      <pc:sldChg chg="ord">
        <pc:chgData name="Damir Dobric" userId="1ab3a3c3-cc56-483f-a812-2bce20aa91a1" providerId="ADAL" clId="{B8A6D8EC-7099-4A70-9EF2-073550AA81B6}" dt="2018-07-10T22:16:03.215" v="110"/>
        <pc:sldMkLst>
          <pc:docMk/>
          <pc:sldMk cId="3915097814" sldId="654"/>
        </pc:sldMkLst>
      </pc:sldChg>
      <pc:sldChg chg="del">
        <pc:chgData name="Damir Dobric" userId="1ab3a3c3-cc56-483f-a812-2bce20aa91a1" providerId="ADAL" clId="{B8A6D8EC-7099-4A70-9EF2-073550AA81B6}" dt="2018-07-10T22:17:42.307" v="130" actId="2696"/>
        <pc:sldMkLst>
          <pc:docMk/>
          <pc:sldMk cId="2643816398" sldId="657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9EB326D8-4C38-4835-91AB-B79CDC0B07B3}" type="datetimeFigureOut">
              <a:rPr lang="en-US" smtClean="0"/>
              <a:t>6/28/2021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2C52CFDC-D2D5-4B9F-BA75-89F771E01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1078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2CFDC-D2D5-4B9F-BA75-89F771E01AE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0629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2CFDC-D2D5-4B9F-BA75-89F771E01AE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4609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4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5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5.xml"/></Relationships>
</file>

<file path=ppt/slideLayouts/_rels/slideLayout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5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3.pn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Present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6057716" y="4147420"/>
            <a:ext cx="6432145" cy="1733912"/>
          </a:xfrm>
          <a:prstGeom prst="rect">
            <a:avLst/>
          </a:prstGeom>
          <a:solidFill>
            <a:schemeClr val="tx2">
              <a:alpha val="91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" name="Picture 6" descr="Ones-and-zeroes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9" y="4928556"/>
            <a:ext cx="2714605" cy="1972396"/>
          </a:xfrm>
          <a:prstGeom prst="rect">
            <a:avLst/>
          </a:prstGeom>
        </p:spPr>
      </p:pic>
      <p:pic>
        <p:nvPicPr>
          <p:cNvPr id="9" name="Picture 8" descr="MS-Azure_rgb_Wht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  <p:sp>
        <p:nvSpPr>
          <p:cNvPr id="6" name="Presenter"/>
          <p:cNvSpPr txBox="1">
            <a:spLocks/>
          </p:cNvSpPr>
          <p:nvPr/>
        </p:nvSpPr>
        <p:spPr>
          <a:xfrm>
            <a:off x="6342214" y="5233033"/>
            <a:ext cx="5669955" cy="1095241"/>
          </a:xfrm>
          <a:prstGeom prst="rect">
            <a:avLst/>
          </a:prstGeom>
        </p:spPr>
        <p:txBody>
          <a:bodyPr vert="horz" wrap="square" lIns="228600" tIns="91400" rIns="146240" bIns="91400" rtlCol="0" anchor="t">
            <a:noAutofit/>
          </a:bodyPr>
          <a:lstStyle>
            <a:lvl1pPr algn="l" defTabSz="93247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200" b="0" kern="1200" cap="none" spc="-102" baseline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932563">
              <a:lnSpc>
                <a:spcPts val="3000"/>
              </a:lnSpc>
              <a:spcBef>
                <a:spcPts val="0"/>
              </a:spcBef>
              <a:spcAft>
                <a:spcPts val="1199"/>
              </a:spcAft>
              <a:defRPr/>
            </a:pPr>
            <a:r>
              <a:rPr lang="en-US" sz="2200" dirty="0">
                <a:solidFill>
                  <a:srgbClr val="FFFFFF"/>
                </a:solidFill>
              </a:rPr>
              <a:t>Presenter</a:t>
            </a:r>
            <a:endParaRPr sz="2200" dirty="0">
              <a:solidFill>
                <a:srgbClr val="FFFFFF"/>
              </a:solidFill>
            </a:endParaRPr>
          </a:p>
        </p:txBody>
      </p:sp>
      <p:sp>
        <p:nvSpPr>
          <p:cNvPr id="10" name="Title"/>
          <p:cNvSpPr>
            <a:spLocks noGrp="1"/>
          </p:cNvSpPr>
          <p:nvPr>
            <p:ph type="title" hasCustomPrompt="1"/>
          </p:nvPr>
        </p:nvSpPr>
        <p:spPr>
          <a:xfrm>
            <a:off x="6364080" y="4263384"/>
            <a:ext cx="5827921" cy="899665"/>
          </a:xfrm>
          <a:prstGeom prst="rect">
            <a:avLst/>
          </a:prstGeom>
        </p:spPr>
        <p:txBody>
          <a:bodyPr/>
          <a:lstStyle>
            <a:lvl1pPr>
              <a:defRPr lang="en-US" sz="5400" b="0" kern="1200" cap="none" spc="0" baseline="0" smtClean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964042274"/>
      </p:ext>
    </p:extLst>
  </p:cSld>
  <p:clrMapOvr>
    <a:masterClrMapping/>
  </p:clrMapOvr>
  <p:transition>
    <p:fade/>
  </p:transition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urple Blank">
    <p:bg>
      <p:bgPr>
        <a:solidFill>
          <a:schemeClr val="accent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zure Light" descr="MS-Azure_rgb_Wh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  <p:pic>
        <p:nvPicPr>
          <p:cNvPr id="6" name="Logo" descr="MS Logo White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5329" y="6468242"/>
            <a:ext cx="1169019" cy="250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982698"/>
      </p:ext>
    </p:extLst>
  </p:cSld>
  <p:clrMapOvr>
    <a:masterClrMapping/>
  </p:clrMapOvr>
  <p:transition>
    <p:fade/>
  </p:transition>
  <p:hf hdr="0" ftr="0" dt="0"/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171616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© 2014 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0205" y="3083652"/>
            <a:ext cx="3227129" cy="692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567310"/>
      </p:ext>
    </p:extLst>
  </p:cSld>
  <p:clrMapOvr>
    <a:masterClrMapping/>
  </p:clrMapOvr>
  <p:transition>
    <p:fade/>
  </p:transition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9805130"/>
      </p:ext>
    </p:extLst>
  </p:cSld>
  <p:clrMapOvr>
    <a:masterClrMapping/>
  </p:clrMapOvr>
  <p:transition>
    <p:fade/>
  </p:transition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903415" y="6256216"/>
            <a:ext cx="2743200" cy="365125"/>
          </a:xfrm>
          <a:prstGeom prst="rect">
            <a:avLst/>
          </a:prstGeom>
        </p:spPr>
        <p:txBody>
          <a:bodyPr/>
          <a:lstStyle/>
          <a:p>
            <a:pPr algn="r" defTabSz="914225">
              <a:defRPr/>
            </a:pPr>
            <a:fld id="{0A164282-434E-41D4-9582-783D542A7B68}" type="slidenum">
              <a:rPr lang="en-US" sz="2000" smtClean="0">
                <a:solidFill>
                  <a:srgbClr val="289FD7"/>
                </a:solidFill>
                <a:latin typeface="Segoe UI Light"/>
              </a:rPr>
              <a:pPr algn="r" defTabSz="914225">
                <a:defRPr/>
              </a:pPr>
              <a:t>‹#›</a:t>
            </a:fld>
            <a:endParaRPr lang="en-US" sz="2000">
              <a:solidFill>
                <a:srgbClr val="289FD7"/>
              </a:solidFill>
              <a:latin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2321835516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6176" y="2816940"/>
            <a:ext cx="11034445" cy="2387600"/>
          </a:xfrm>
        </p:spPr>
        <p:txBody>
          <a:bodyPr anchor="b">
            <a:noAutofit/>
          </a:bodyPr>
          <a:lstStyle>
            <a:lvl1pPr algn="l">
              <a:defRPr sz="23896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web</a:t>
            </a:r>
          </a:p>
        </p:txBody>
      </p:sp>
    </p:spTree>
    <p:extLst>
      <p:ext uri="{BB962C8B-B14F-4D97-AF65-F5344CB8AC3E}">
        <p14:creationId xmlns:p14="http://schemas.microsoft.com/office/powerpoint/2010/main" val="3111991426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34" tIns="143387" rIns="179234" bIns="14338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75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77354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5670380"/>
            <a:ext cx="8962384" cy="884990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>
              <a:spcBef>
                <a:spcPts val="0"/>
              </a:spcBef>
              <a:buNone/>
              <a:defRPr sz="1961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75840"/>
            <a:ext cx="11653459" cy="1801436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9930706" y="6006587"/>
            <a:ext cx="1813243" cy="38712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69303" y="301617"/>
            <a:ext cx="3584143" cy="567015"/>
          </a:xfrm>
        </p:spPr>
        <p:txBody>
          <a:bodyPr lIns="182880" tIns="146304" rIns="182880" bIns="146304"/>
          <a:lstStyle>
            <a:lvl1pPr marL="0" indent="0">
              <a:buNone/>
              <a:defRPr sz="1961">
                <a:latin typeface="+mn-lt"/>
              </a:defRPr>
            </a:lvl1pPr>
            <a:lvl2pPr marL="336145" indent="0">
              <a:buNone/>
              <a:defRPr sz="1961"/>
            </a:lvl2pPr>
            <a:lvl3pPr marL="560241" indent="0">
              <a:buNone/>
              <a:defRPr sz="1961"/>
            </a:lvl3pPr>
            <a:lvl4pPr marL="784338" indent="0">
              <a:buNone/>
              <a:defRPr sz="1961"/>
            </a:lvl4pPr>
            <a:lvl5pPr marL="1008435" indent="0">
              <a:buNone/>
              <a:defRPr sz="1961"/>
            </a:lvl5pPr>
          </a:lstStyle>
          <a:p>
            <a:pPr lvl="0"/>
            <a:r>
              <a:rPr lang="en-US" dirty="0"/>
              <a:t>Session Code Here</a:t>
            </a:r>
          </a:p>
        </p:txBody>
      </p:sp>
    </p:spTree>
    <p:extLst>
      <p:ext uri="{BB962C8B-B14F-4D97-AF65-F5344CB8AC3E}">
        <p14:creationId xmlns:p14="http://schemas.microsoft.com/office/powerpoint/2010/main" val="1418935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4406">
          <p15:clr>
            <a:srgbClr val="C35EA4"/>
          </p15:clr>
        </p15:guide>
      </p15:sldGuideLst>
    </p:ext>
  </p:extLs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5670380"/>
            <a:ext cx="8962384" cy="884990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>
              <a:spcBef>
                <a:spcPts val="0"/>
              </a:spcBef>
              <a:buNone/>
              <a:defRPr sz="1961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75840"/>
            <a:ext cx="11653459" cy="1801436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Freeform 3"/>
          <p:cNvSpPr>
            <a:spLocks noChangeAspect="1" noEditPoints="1"/>
          </p:cNvSpPr>
          <p:nvPr userDrawn="1"/>
        </p:nvSpPr>
        <p:spPr bwMode="black">
          <a:xfrm>
            <a:off x="10129868" y="5984140"/>
            <a:ext cx="1607625" cy="403448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914367"/>
            <a:endParaRPr lang="en-US" sz="1765">
              <a:solidFill>
                <a:srgbClr val="404040"/>
              </a:solidFill>
            </a:endParaRP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69303" y="301617"/>
            <a:ext cx="3584143" cy="567015"/>
          </a:xfrm>
        </p:spPr>
        <p:txBody>
          <a:bodyPr lIns="182880" tIns="146304" rIns="182880" bIns="146304"/>
          <a:lstStyle>
            <a:lvl1pPr marL="0" indent="0">
              <a:buNone/>
              <a:defRPr sz="1961">
                <a:latin typeface="+mn-lt"/>
              </a:defRPr>
            </a:lvl1pPr>
            <a:lvl2pPr marL="336145" indent="0">
              <a:buNone/>
              <a:defRPr sz="1961"/>
            </a:lvl2pPr>
            <a:lvl3pPr marL="560241" indent="0">
              <a:buNone/>
              <a:defRPr sz="1961"/>
            </a:lvl3pPr>
            <a:lvl4pPr marL="784338" indent="0">
              <a:buNone/>
              <a:defRPr sz="1961"/>
            </a:lvl4pPr>
            <a:lvl5pPr marL="1008435" indent="0">
              <a:buNone/>
              <a:defRPr sz="1961"/>
            </a:lvl5pPr>
          </a:lstStyle>
          <a:p>
            <a:pPr lvl="0"/>
            <a:r>
              <a:rPr lang="en-US" dirty="0"/>
              <a:t>Session Code Here</a:t>
            </a:r>
          </a:p>
        </p:txBody>
      </p:sp>
    </p:spTree>
    <p:extLst>
      <p:ext uri="{BB962C8B-B14F-4D97-AF65-F5344CB8AC3E}">
        <p14:creationId xmlns:p14="http://schemas.microsoft.com/office/powerpoint/2010/main" val="1111780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4406">
          <p15:clr>
            <a:srgbClr val="C35EA4"/>
          </p15:clr>
        </p15:guide>
      </p15:sldGuideLst>
    </p:ext>
  </p:extLs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184808"/>
          </a:xfrm>
        </p:spPr>
        <p:txBody>
          <a:bodyPr>
            <a:spAutoFit/>
          </a:bodyPr>
          <a:lstStyle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84747397"/>
      </p:ext>
    </p:extLst>
  </p:cSld>
  <p:clrMapOvr>
    <a:masterClrMapping/>
  </p:clrMapOvr>
  <p:transition>
    <p:fade/>
  </p:transition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317113" y="1635896"/>
            <a:ext cx="8605649" cy="4931036"/>
          </a:xfrm>
        </p:spPr>
        <p:txBody>
          <a:bodyPr wrap="square">
            <a:noAutofit/>
          </a:bodyPr>
          <a:lstStyle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77582" y="1635896"/>
            <a:ext cx="2689274" cy="4931036"/>
          </a:xfrm>
        </p:spPr>
        <p:txBody>
          <a:bodyPr>
            <a:noAutofit/>
          </a:bodyPr>
          <a:lstStyle>
            <a:lvl1pPr marL="0" indent="0">
              <a:buNone/>
              <a:defRPr kumimoji="0" lang="en-US" sz="2353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100000">
                      <a:srgbClr val="000000">
                        <a:lumMod val="75000"/>
                        <a:lumOff val="25000"/>
                      </a:srgbClr>
                    </a:gs>
                    <a:gs pos="0">
                      <a:srgbClr val="000000">
                        <a:lumMod val="75000"/>
                        <a:lumOff val="2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89615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3857891"/>
      </p:ext>
    </p:extLst>
  </p:cSld>
  <p:clrMapOvr>
    <a:masterClrMapping/>
  </p:clrMapOvr>
  <p:transition>
    <p:fade/>
  </p:transition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5664" y="2084173"/>
            <a:ext cx="9860672" cy="1793104"/>
          </a:xfrm>
        </p:spPr>
        <p:txBody>
          <a:bodyPr/>
          <a:lstStyle>
            <a:lvl1pPr>
              <a:defRPr sz="4705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0400927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White Background"/>
          <p:cNvSpPr/>
          <p:nvPr/>
        </p:nvSpPr>
        <p:spPr bwMode="auto">
          <a:xfrm>
            <a:off x="1" y="3365500"/>
            <a:ext cx="12192000" cy="34925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4" name="Logo Dark" descr="MS Logo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7760" y="6474573"/>
            <a:ext cx="1157499" cy="248097"/>
          </a:xfrm>
          <a:prstGeom prst="rect">
            <a:avLst/>
          </a:prstGeom>
        </p:spPr>
      </p:pic>
      <p:pic>
        <p:nvPicPr>
          <p:cNvPr id="8" name="Azure Light" descr="MS-Azure_rgb_Wh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  <p:sp>
        <p:nvSpPr>
          <p:cNvPr id="12" name="Body"/>
          <p:cNvSpPr>
            <a:spLocks noGrp="1"/>
          </p:cNvSpPr>
          <p:nvPr>
            <p:ph type="body" sz="quarter" idx="11"/>
          </p:nvPr>
        </p:nvSpPr>
        <p:spPr>
          <a:xfrm>
            <a:off x="373985" y="4824404"/>
            <a:ext cx="6750030" cy="1139825"/>
          </a:xfrm>
          <a:prstGeom prst="rect">
            <a:avLst/>
          </a:prstGeom>
        </p:spPr>
        <p:txBody>
          <a:bodyPr/>
          <a:lstStyle>
            <a:lvl1pPr>
              <a:buClr>
                <a:schemeClr val="tx2"/>
              </a:buClr>
              <a:defRPr lang="en-US" sz="2000" kern="1200" spc="0" baseline="0" dirty="0" smtClean="0">
                <a:solidFill>
                  <a:srgbClr val="0072C6"/>
                </a:solidFill>
                <a:latin typeface="Segoe UI Light" panose="020B0502040204020203" pitchFamily="34" charset="0"/>
                <a:ea typeface="+mn-ea"/>
                <a:cs typeface="+mn-cs"/>
              </a:defRPr>
            </a:lvl1pPr>
            <a:lvl2pPr>
              <a:buClr>
                <a:schemeClr val="tx2"/>
              </a:buClr>
              <a:defRPr lang="en-US" sz="2000" kern="1200" spc="0" baseline="0" dirty="0" smtClean="0">
                <a:solidFill>
                  <a:srgbClr val="0072C6"/>
                </a:solidFill>
                <a:latin typeface="Segoe UI Light" panose="020B0502040204020203" pitchFamily="34" charset="0"/>
                <a:ea typeface="+mn-ea"/>
                <a:cs typeface="+mn-cs"/>
              </a:defRPr>
            </a:lvl2pPr>
            <a:lvl3pPr>
              <a:buClr>
                <a:schemeClr val="tx2"/>
              </a:buClr>
              <a:defRPr lang="en-US" sz="2000" kern="1200" spc="0" baseline="0" dirty="0" smtClean="0">
                <a:solidFill>
                  <a:srgbClr val="0072C6"/>
                </a:solidFill>
                <a:latin typeface="Segoe UI Light" panose="020B0502040204020203" pitchFamily="34" charset="0"/>
                <a:ea typeface="+mn-ea"/>
                <a:cs typeface="+mn-cs"/>
              </a:defRPr>
            </a:lvl3pPr>
            <a:lvl4pPr>
              <a:buClr>
                <a:schemeClr val="tx2"/>
              </a:buClr>
              <a:defRPr lang="en-US" sz="2000" kern="1200" spc="0" baseline="0" dirty="0" smtClean="0">
                <a:solidFill>
                  <a:srgbClr val="0072C6"/>
                </a:solidFill>
                <a:latin typeface="Segoe UI Light" panose="020B0502040204020203" pitchFamily="34" charset="0"/>
                <a:ea typeface="+mn-ea"/>
                <a:cs typeface="+mn-cs"/>
              </a:defRPr>
            </a:lvl4pPr>
            <a:lvl5pPr>
              <a:buClr>
                <a:schemeClr val="tx2"/>
              </a:buClr>
              <a:defRPr lang="en-US" sz="2000" kern="1200" spc="0" baseline="0" dirty="0" smtClean="0">
                <a:solidFill>
                  <a:srgbClr val="0072C6"/>
                </a:solidFill>
                <a:latin typeface="Segoe UI Light" panose="020B0502040204020203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Subhead"/>
          <p:cNvSpPr>
            <a:spLocks noGrp="1"/>
          </p:cNvSpPr>
          <p:nvPr>
            <p:ph type="body" sz="quarter" idx="12" hasCustomPrompt="1"/>
          </p:nvPr>
        </p:nvSpPr>
        <p:spPr>
          <a:xfrm>
            <a:off x="374748" y="3873501"/>
            <a:ext cx="6748632" cy="9509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  <a:lvl2pPr marL="336076" indent="0">
              <a:buNone/>
              <a:defRPr>
                <a:solidFill>
                  <a:schemeClr val="tx2"/>
                </a:solidFill>
              </a:defRPr>
            </a:lvl2pPr>
            <a:lvl3pPr marL="560127" indent="0">
              <a:buNone/>
              <a:defRPr>
                <a:solidFill>
                  <a:schemeClr val="tx2"/>
                </a:solidFill>
              </a:defRPr>
            </a:lvl3pPr>
            <a:lvl4pPr marL="784178" indent="0">
              <a:buNone/>
              <a:defRPr>
                <a:solidFill>
                  <a:schemeClr val="tx2"/>
                </a:solidFill>
              </a:defRPr>
            </a:lvl4pPr>
            <a:lvl5pPr marL="1008229" indent="0">
              <a:buNone/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7" name="Headline"/>
          <p:cNvSpPr>
            <a:spLocks noGrp="1"/>
          </p:cNvSpPr>
          <p:nvPr>
            <p:ph type="title"/>
          </p:nvPr>
        </p:nvSpPr>
        <p:spPr>
          <a:xfrm>
            <a:off x="274712" y="930351"/>
            <a:ext cx="9976363" cy="917575"/>
          </a:xfrm>
          <a:prstGeom prst="rect">
            <a:avLst/>
          </a:prstGeom>
        </p:spPr>
        <p:txBody>
          <a:bodyPr/>
          <a:lstStyle/>
          <a:p>
            <a:r>
              <a:rPr lang="en-US" sz="4800">
                <a:solidFill>
                  <a:schemeClr val="bg1"/>
                </a:solidFill>
              </a:rPr>
              <a:t>Click to edit Master title style</a:t>
            </a:r>
            <a:endParaRPr lang="en-US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2628345"/>
      </p:ext>
    </p:extLst>
  </p:cSld>
  <p:clrMapOvr>
    <a:masterClrMapping/>
  </p:clrMapOvr>
  <p:transition>
    <p:fade/>
  </p:transition>
  <p:hf hdr="0" ftr="0" dt="0"/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77582" y="1635896"/>
            <a:ext cx="2689274" cy="4931036"/>
          </a:xfrm>
        </p:spPr>
        <p:txBody>
          <a:bodyPr>
            <a:noAutofit/>
          </a:bodyPr>
          <a:lstStyle>
            <a:lvl1pPr marL="336145" indent="-336145">
              <a:buNone/>
              <a:defRPr kumimoji="0" lang="en-US" sz="2353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100000">
                      <a:srgbClr val="000000">
                        <a:lumMod val="75000"/>
                        <a:lumOff val="25000"/>
                      </a:srgbClr>
                    </a:gs>
                    <a:gs pos="0">
                      <a:srgbClr val="000000">
                        <a:lumMod val="75000"/>
                        <a:lumOff val="2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89615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70686654"/>
      </p:ext>
    </p:extLst>
  </p:cSld>
  <p:clrMapOvr>
    <a:masterClrMapping/>
  </p:clrMapOvr>
  <p:transition>
    <p:fade/>
  </p:transition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Shape &amp; 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751364" y="2980724"/>
            <a:ext cx="7171401" cy="896552"/>
          </a:xfrm>
        </p:spPr>
        <p:txBody>
          <a:bodyPr wrap="square" lIns="182880" tIns="146304" rIns="182880" bIns="146304" anchor="ctr">
            <a:no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spcAft>
                <a:spcPts val="1600"/>
              </a:spcAft>
              <a:buNone/>
              <a:defRPr lang="en-US" sz="3529" kern="1200" dirty="0" smtClean="0">
                <a:gradFill>
                  <a:gsLst>
                    <a:gs pos="28302">
                      <a:schemeClr val="tx1">
                        <a:lumMod val="75000"/>
                        <a:lumOff val="25000"/>
                      </a:schemeClr>
                    </a:gs>
                    <a:gs pos="67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>
              <a:lnSpc>
                <a:spcPct val="100000"/>
              </a:lnSpc>
              <a:spcBef>
                <a:spcPts val="800"/>
              </a:spcBef>
              <a:defRPr sz="1863">
                <a:solidFill>
                  <a:srgbClr val="FFFFFF"/>
                </a:solidFill>
              </a:defRPr>
            </a:lvl2pPr>
            <a:lvl3pPr>
              <a:lnSpc>
                <a:spcPct val="100000"/>
              </a:lnSpc>
              <a:spcBef>
                <a:spcPts val="800"/>
              </a:spcBef>
              <a:defRPr sz="1863">
                <a:solidFill>
                  <a:srgbClr val="FFFFFF"/>
                </a:solidFill>
              </a:defRPr>
            </a:lvl3pPr>
            <a:lvl4pPr>
              <a:lnSpc>
                <a:spcPct val="100000"/>
              </a:lnSpc>
              <a:spcBef>
                <a:spcPts val="800"/>
              </a:spcBef>
              <a:defRPr sz="1863">
                <a:solidFill>
                  <a:srgbClr val="FFFFFF"/>
                </a:solidFill>
              </a:defRPr>
            </a:lvl4pPr>
            <a:lvl5pPr>
              <a:lnSpc>
                <a:spcPct val="100000"/>
              </a:lnSpc>
              <a:spcBef>
                <a:spcPts val="800"/>
              </a:spcBef>
              <a:defRPr sz="1863">
                <a:solidFill>
                  <a:srgbClr val="FFFFFF"/>
                </a:solidFill>
              </a:defRPr>
            </a:lvl5pPr>
          </a:lstStyle>
          <a:p>
            <a:pPr marL="0" lvl="0" indent="0" algn="l" defTabSz="896157" rtl="0" eaLnBrk="1" latinLnBrk="0" hangingPunct="1">
              <a:spcBef>
                <a:spcPct val="2000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269240" y="1507552"/>
            <a:ext cx="3854647" cy="3842896"/>
          </a:xfrm>
          <a:custGeom>
            <a:avLst/>
            <a:gdLst>
              <a:gd name="connsiteX0" fmla="*/ 0 w 2431552"/>
              <a:gd name="connsiteY0" fmla="*/ 0 h 576072"/>
              <a:gd name="connsiteX1" fmla="*/ 2431552 w 2431552"/>
              <a:gd name="connsiteY1" fmla="*/ 0 h 576072"/>
              <a:gd name="connsiteX2" fmla="*/ 2431552 w 2431552"/>
              <a:gd name="connsiteY2" fmla="*/ 576072 h 576072"/>
              <a:gd name="connsiteX3" fmla="*/ 0 w 2431552"/>
              <a:gd name="connsiteY3" fmla="*/ 576072 h 576072"/>
              <a:gd name="connsiteX4" fmla="*/ 0 w 2431552"/>
              <a:gd name="connsiteY4" fmla="*/ 0 h 576072"/>
              <a:gd name="connsiteX0" fmla="*/ 0 w 2610228"/>
              <a:gd name="connsiteY0" fmla="*/ 704193 h 1280265"/>
              <a:gd name="connsiteX1" fmla="*/ 2610228 w 2610228"/>
              <a:gd name="connsiteY1" fmla="*/ 0 h 1280265"/>
              <a:gd name="connsiteX2" fmla="*/ 2431552 w 2610228"/>
              <a:gd name="connsiteY2" fmla="*/ 1280265 h 1280265"/>
              <a:gd name="connsiteX3" fmla="*/ 0 w 2610228"/>
              <a:gd name="connsiteY3" fmla="*/ 1280265 h 1280265"/>
              <a:gd name="connsiteX4" fmla="*/ 0 w 2610228"/>
              <a:gd name="connsiteY4" fmla="*/ 704193 h 1280265"/>
              <a:gd name="connsiteX0" fmla="*/ 0 w 2620739"/>
              <a:gd name="connsiteY0" fmla="*/ 704193 h 2037009"/>
              <a:gd name="connsiteX1" fmla="*/ 2610228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620739"/>
              <a:gd name="connsiteY0" fmla="*/ 483476 h 1816292"/>
              <a:gd name="connsiteX1" fmla="*/ 2389511 w 2620739"/>
              <a:gd name="connsiteY1" fmla="*/ 0 h 1816292"/>
              <a:gd name="connsiteX2" fmla="*/ 2620739 w 2620739"/>
              <a:gd name="connsiteY2" fmla="*/ 1816292 h 1816292"/>
              <a:gd name="connsiteX3" fmla="*/ 0 w 2620739"/>
              <a:gd name="connsiteY3" fmla="*/ 1059548 h 1816292"/>
              <a:gd name="connsiteX4" fmla="*/ 0 w 2620739"/>
              <a:gd name="connsiteY4" fmla="*/ 483476 h 1816292"/>
              <a:gd name="connsiteX0" fmla="*/ 0 w 2620739"/>
              <a:gd name="connsiteY0" fmla="*/ 704193 h 2037009"/>
              <a:gd name="connsiteX1" fmla="*/ 2589207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862477"/>
              <a:gd name="connsiteY0" fmla="*/ 0 h 2425892"/>
              <a:gd name="connsiteX1" fmla="*/ 2830945 w 2862477"/>
              <a:gd name="connsiteY1" fmla="*/ 388883 h 2425892"/>
              <a:gd name="connsiteX2" fmla="*/ 2862477 w 2862477"/>
              <a:gd name="connsiteY2" fmla="*/ 2425892 h 2425892"/>
              <a:gd name="connsiteX3" fmla="*/ 241738 w 2862477"/>
              <a:gd name="connsiteY3" fmla="*/ 1669148 h 2425892"/>
              <a:gd name="connsiteX4" fmla="*/ 0 w 2862477"/>
              <a:gd name="connsiteY4" fmla="*/ 0 h 2425892"/>
              <a:gd name="connsiteX0" fmla="*/ 0 w 2862477"/>
              <a:gd name="connsiteY0" fmla="*/ 0 h 2804265"/>
              <a:gd name="connsiteX1" fmla="*/ 2830945 w 2862477"/>
              <a:gd name="connsiteY1" fmla="*/ 388883 h 2804265"/>
              <a:gd name="connsiteX2" fmla="*/ 2862477 w 2862477"/>
              <a:gd name="connsiteY2" fmla="*/ 2425892 h 2804265"/>
              <a:gd name="connsiteX3" fmla="*/ 21021 w 2862477"/>
              <a:gd name="connsiteY3" fmla="*/ 2804265 h 2804265"/>
              <a:gd name="connsiteX4" fmla="*/ 0 w 2862477"/>
              <a:gd name="connsiteY4" fmla="*/ 0 h 2804265"/>
              <a:gd name="connsiteX0" fmla="*/ 0 w 2967580"/>
              <a:gd name="connsiteY0" fmla="*/ 0 h 2961920"/>
              <a:gd name="connsiteX1" fmla="*/ 2936048 w 2967580"/>
              <a:gd name="connsiteY1" fmla="*/ 546538 h 2961920"/>
              <a:gd name="connsiteX2" fmla="*/ 2967580 w 2967580"/>
              <a:gd name="connsiteY2" fmla="*/ 2583547 h 2961920"/>
              <a:gd name="connsiteX3" fmla="*/ 126124 w 2967580"/>
              <a:gd name="connsiteY3" fmla="*/ 2961920 h 2961920"/>
              <a:gd name="connsiteX4" fmla="*/ 0 w 2967580"/>
              <a:gd name="connsiteY4" fmla="*/ 0 h 2961920"/>
              <a:gd name="connsiteX0" fmla="*/ 10511 w 2841456"/>
              <a:gd name="connsiteY0" fmla="*/ 0 h 2814775"/>
              <a:gd name="connsiteX1" fmla="*/ 2809924 w 2841456"/>
              <a:gd name="connsiteY1" fmla="*/ 399393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10511 w 2845941"/>
              <a:gd name="connsiteY0" fmla="*/ 0 h 2814775"/>
              <a:gd name="connsiteX1" fmla="*/ 2842437 w 2845941"/>
              <a:gd name="connsiteY1" fmla="*/ 415742 h 2814775"/>
              <a:gd name="connsiteX2" fmla="*/ 2841456 w 2845941"/>
              <a:gd name="connsiteY2" fmla="*/ 2436402 h 2814775"/>
              <a:gd name="connsiteX3" fmla="*/ 0 w 2845941"/>
              <a:gd name="connsiteY3" fmla="*/ 2814775 h 2814775"/>
              <a:gd name="connsiteX4" fmla="*/ 10511 w 2845941"/>
              <a:gd name="connsiteY4" fmla="*/ 0 h 2814775"/>
              <a:gd name="connsiteX0" fmla="*/ 10511 w 2841456"/>
              <a:gd name="connsiteY0" fmla="*/ 0 h 2814775"/>
              <a:gd name="connsiteX1" fmla="*/ 2834309 w 2841456"/>
              <a:gd name="connsiteY1" fmla="*/ 391219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3504 w 2834449"/>
              <a:gd name="connsiteY0" fmla="*/ 0 h 2847473"/>
              <a:gd name="connsiteX1" fmla="*/ 2827302 w 2834449"/>
              <a:gd name="connsiteY1" fmla="*/ 391219 h 2847473"/>
              <a:gd name="connsiteX2" fmla="*/ 2834449 w 2834449"/>
              <a:gd name="connsiteY2" fmla="*/ 2436402 h 2847473"/>
              <a:gd name="connsiteX3" fmla="*/ 1122 w 2834449"/>
              <a:gd name="connsiteY3" fmla="*/ 2847473 h 2847473"/>
              <a:gd name="connsiteX4" fmla="*/ 3504 w 2834449"/>
              <a:gd name="connsiteY4" fmla="*/ 0 h 2847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4449" h="2847473">
                <a:moveTo>
                  <a:pt x="3504" y="0"/>
                </a:moveTo>
                <a:lnTo>
                  <a:pt x="2827302" y="391219"/>
                </a:lnTo>
                <a:cubicBezTo>
                  <a:pt x="2830806" y="1070222"/>
                  <a:pt x="2830945" y="1757399"/>
                  <a:pt x="2834449" y="2436402"/>
                </a:cubicBezTo>
                <a:lnTo>
                  <a:pt x="1122" y="2847473"/>
                </a:lnTo>
                <a:cubicBezTo>
                  <a:pt x="4626" y="1909215"/>
                  <a:pt x="0" y="938258"/>
                  <a:pt x="3504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182880" tIns="146304" rIns="182880" bIns="146304" numCol="1" anchor="ctr" anchorCtr="0" compatLnSpc="1">
            <a:prstTxWarp prst="textNoShape">
              <a:avLst/>
            </a:prstTxWarp>
            <a:noAutofit/>
          </a:bodyPr>
          <a:lstStyle>
            <a:lvl1pPr>
              <a:lnSpc>
                <a:spcPct val="95000"/>
              </a:lnSpc>
              <a:defRPr lang="en-US" sz="3921" kern="1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ＭＳ Ｐゴシック" charset="0"/>
                <a:cs typeface="Segoe UI Light"/>
              </a:defRPr>
            </a:lvl1pPr>
          </a:lstStyle>
          <a:p>
            <a:pPr marL="0" lvl="0" indent="0" algn="l" defTabSz="121877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1840622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Shape &amp; Color Background w/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751364" y="2980724"/>
            <a:ext cx="7171401" cy="896552"/>
          </a:xfrm>
        </p:spPr>
        <p:txBody>
          <a:bodyPr vert="horz" wrap="square" lIns="182880" tIns="146304" rIns="182880" bIns="146304" rtlCol="0" anchor="ctr">
            <a:noAutofit/>
          </a:bodyPr>
          <a:lstStyle>
            <a:lvl1pPr marL="0" indent="0">
              <a:buNone/>
              <a:defRPr lang="en-US" sz="3529" kern="1200" dirty="0" smtClean="0">
                <a:gradFill>
                  <a:gsLst>
                    <a:gs pos="8491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896157" rtl="0" eaLnBrk="1" latinLnBrk="0" hangingPunct="1">
              <a:spcBef>
                <a:spcPct val="20000"/>
              </a:spcBef>
              <a:spcAft>
                <a:spcPts val="1600"/>
              </a:spcAft>
            </a:pPr>
            <a:r>
              <a:rPr lang="en-US"/>
              <a:t>Click to edit Master text styles</a:t>
            </a:r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269242" y="291070"/>
            <a:ext cx="11653522" cy="896552"/>
          </a:xfrm>
        </p:spPr>
        <p:txBody>
          <a:bodyPr vert="horz" lIns="182880" tIns="146304" rIns="182880" bIns="146304" rtlCol="0" anchor="t">
            <a:noAutofit/>
          </a:bodyPr>
          <a:lstStyle>
            <a:lvl1pPr marL="0" indent="0"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05" b="0" kern="1200" cap="none" spc="-10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dirty="0"/>
              <a:t>Click to edit master text styles</a:t>
            </a:r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269240" y="1507552"/>
            <a:ext cx="3854647" cy="3842896"/>
          </a:xfrm>
          <a:custGeom>
            <a:avLst/>
            <a:gdLst>
              <a:gd name="connsiteX0" fmla="*/ 0 w 2431552"/>
              <a:gd name="connsiteY0" fmla="*/ 0 h 576072"/>
              <a:gd name="connsiteX1" fmla="*/ 2431552 w 2431552"/>
              <a:gd name="connsiteY1" fmla="*/ 0 h 576072"/>
              <a:gd name="connsiteX2" fmla="*/ 2431552 w 2431552"/>
              <a:gd name="connsiteY2" fmla="*/ 576072 h 576072"/>
              <a:gd name="connsiteX3" fmla="*/ 0 w 2431552"/>
              <a:gd name="connsiteY3" fmla="*/ 576072 h 576072"/>
              <a:gd name="connsiteX4" fmla="*/ 0 w 2431552"/>
              <a:gd name="connsiteY4" fmla="*/ 0 h 576072"/>
              <a:gd name="connsiteX0" fmla="*/ 0 w 2610228"/>
              <a:gd name="connsiteY0" fmla="*/ 704193 h 1280265"/>
              <a:gd name="connsiteX1" fmla="*/ 2610228 w 2610228"/>
              <a:gd name="connsiteY1" fmla="*/ 0 h 1280265"/>
              <a:gd name="connsiteX2" fmla="*/ 2431552 w 2610228"/>
              <a:gd name="connsiteY2" fmla="*/ 1280265 h 1280265"/>
              <a:gd name="connsiteX3" fmla="*/ 0 w 2610228"/>
              <a:gd name="connsiteY3" fmla="*/ 1280265 h 1280265"/>
              <a:gd name="connsiteX4" fmla="*/ 0 w 2610228"/>
              <a:gd name="connsiteY4" fmla="*/ 704193 h 1280265"/>
              <a:gd name="connsiteX0" fmla="*/ 0 w 2620739"/>
              <a:gd name="connsiteY0" fmla="*/ 704193 h 2037009"/>
              <a:gd name="connsiteX1" fmla="*/ 2610228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620739"/>
              <a:gd name="connsiteY0" fmla="*/ 483476 h 1816292"/>
              <a:gd name="connsiteX1" fmla="*/ 2389511 w 2620739"/>
              <a:gd name="connsiteY1" fmla="*/ 0 h 1816292"/>
              <a:gd name="connsiteX2" fmla="*/ 2620739 w 2620739"/>
              <a:gd name="connsiteY2" fmla="*/ 1816292 h 1816292"/>
              <a:gd name="connsiteX3" fmla="*/ 0 w 2620739"/>
              <a:gd name="connsiteY3" fmla="*/ 1059548 h 1816292"/>
              <a:gd name="connsiteX4" fmla="*/ 0 w 2620739"/>
              <a:gd name="connsiteY4" fmla="*/ 483476 h 1816292"/>
              <a:gd name="connsiteX0" fmla="*/ 0 w 2620739"/>
              <a:gd name="connsiteY0" fmla="*/ 704193 h 2037009"/>
              <a:gd name="connsiteX1" fmla="*/ 2589207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862477"/>
              <a:gd name="connsiteY0" fmla="*/ 0 h 2425892"/>
              <a:gd name="connsiteX1" fmla="*/ 2830945 w 2862477"/>
              <a:gd name="connsiteY1" fmla="*/ 388883 h 2425892"/>
              <a:gd name="connsiteX2" fmla="*/ 2862477 w 2862477"/>
              <a:gd name="connsiteY2" fmla="*/ 2425892 h 2425892"/>
              <a:gd name="connsiteX3" fmla="*/ 241738 w 2862477"/>
              <a:gd name="connsiteY3" fmla="*/ 1669148 h 2425892"/>
              <a:gd name="connsiteX4" fmla="*/ 0 w 2862477"/>
              <a:gd name="connsiteY4" fmla="*/ 0 h 2425892"/>
              <a:gd name="connsiteX0" fmla="*/ 0 w 2862477"/>
              <a:gd name="connsiteY0" fmla="*/ 0 h 2804265"/>
              <a:gd name="connsiteX1" fmla="*/ 2830945 w 2862477"/>
              <a:gd name="connsiteY1" fmla="*/ 388883 h 2804265"/>
              <a:gd name="connsiteX2" fmla="*/ 2862477 w 2862477"/>
              <a:gd name="connsiteY2" fmla="*/ 2425892 h 2804265"/>
              <a:gd name="connsiteX3" fmla="*/ 21021 w 2862477"/>
              <a:gd name="connsiteY3" fmla="*/ 2804265 h 2804265"/>
              <a:gd name="connsiteX4" fmla="*/ 0 w 2862477"/>
              <a:gd name="connsiteY4" fmla="*/ 0 h 2804265"/>
              <a:gd name="connsiteX0" fmla="*/ 0 w 2967580"/>
              <a:gd name="connsiteY0" fmla="*/ 0 h 2961920"/>
              <a:gd name="connsiteX1" fmla="*/ 2936048 w 2967580"/>
              <a:gd name="connsiteY1" fmla="*/ 546538 h 2961920"/>
              <a:gd name="connsiteX2" fmla="*/ 2967580 w 2967580"/>
              <a:gd name="connsiteY2" fmla="*/ 2583547 h 2961920"/>
              <a:gd name="connsiteX3" fmla="*/ 126124 w 2967580"/>
              <a:gd name="connsiteY3" fmla="*/ 2961920 h 2961920"/>
              <a:gd name="connsiteX4" fmla="*/ 0 w 2967580"/>
              <a:gd name="connsiteY4" fmla="*/ 0 h 2961920"/>
              <a:gd name="connsiteX0" fmla="*/ 10511 w 2841456"/>
              <a:gd name="connsiteY0" fmla="*/ 0 h 2814775"/>
              <a:gd name="connsiteX1" fmla="*/ 2809924 w 2841456"/>
              <a:gd name="connsiteY1" fmla="*/ 399393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10511 w 2845941"/>
              <a:gd name="connsiteY0" fmla="*/ 0 h 2814775"/>
              <a:gd name="connsiteX1" fmla="*/ 2842437 w 2845941"/>
              <a:gd name="connsiteY1" fmla="*/ 415742 h 2814775"/>
              <a:gd name="connsiteX2" fmla="*/ 2841456 w 2845941"/>
              <a:gd name="connsiteY2" fmla="*/ 2436402 h 2814775"/>
              <a:gd name="connsiteX3" fmla="*/ 0 w 2845941"/>
              <a:gd name="connsiteY3" fmla="*/ 2814775 h 2814775"/>
              <a:gd name="connsiteX4" fmla="*/ 10511 w 2845941"/>
              <a:gd name="connsiteY4" fmla="*/ 0 h 2814775"/>
              <a:gd name="connsiteX0" fmla="*/ 10511 w 2841456"/>
              <a:gd name="connsiteY0" fmla="*/ 0 h 2814775"/>
              <a:gd name="connsiteX1" fmla="*/ 2834309 w 2841456"/>
              <a:gd name="connsiteY1" fmla="*/ 391219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3504 w 2834449"/>
              <a:gd name="connsiteY0" fmla="*/ 0 h 2847473"/>
              <a:gd name="connsiteX1" fmla="*/ 2827302 w 2834449"/>
              <a:gd name="connsiteY1" fmla="*/ 391219 h 2847473"/>
              <a:gd name="connsiteX2" fmla="*/ 2834449 w 2834449"/>
              <a:gd name="connsiteY2" fmla="*/ 2436402 h 2847473"/>
              <a:gd name="connsiteX3" fmla="*/ 1122 w 2834449"/>
              <a:gd name="connsiteY3" fmla="*/ 2847473 h 2847473"/>
              <a:gd name="connsiteX4" fmla="*/ 3504 w 2834449"/>
              <a:gd name="connsiteY4" fmla="*/ 0 h 2847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4449" h="2847473">
                <a:moveTo>
                  <a:pt x="3504" y="0"/>
                </a:moveTo>
                <a:lnTo>
                  <a:pt x="2827302" y="391219"/>
                </a:lnTo>
                <a:cubicBezTo>
                  <a:pt x="2830806" y="1070222"/>
                  <a:pt x="2830945" y="1757399"/>
                  <a:pt x="2834449" y="2436402"/>
                </a:cubicBezTo>
                <a:lnTo>
                  <a:pt x="1122" y="2847473"/>
                </a:lnTo>
                <a:cubicBezTo>
                  <a:pt x="4626" y="1909215"/>
                  <a:pt x="0" y="938258"/>
                  <a:pt x="3504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182880" tIns="146304" rIns="182880" bIns="146304" numCol="1" anchor="ctr" anchorCtr="0" compatLnSpc="1">
            <a:prstTxWarp prst="textNoShape">
              <a:avLst/>
            </a:prstTxWarp>
            <a:noAutofit/>
          </a:bodyPr>
          <a:lstStyle>
            <a:lvl1pPr>
              <a:lnSpc>
                <a:spcPct val="95000"/>
              </a:lnSpc>
              <a:defRPr lang="en-US" sz="3921" kern="1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ＭＳ Ｐゴシック" charset="0"/>
                <a:cs typeface="Segoe UI Light"/>
              </a:defRPr>
            </a:lvl1pPr>
          </a:lstStyle>
          <a:p>
            <a:pPr marL="0" lvl="0" indent="0" algn="l" defTabSz="121877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4473062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Shape &amp; Color Background w/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751364" y="2980724"/>
            <a:ext cx="7171401" cy="896552"/>
          </a:xfrm>
        </p:spPr>
        <p:txBody>
          <a:bodyPr vert="horz" wrap="square" lIns="182880" tIns="146304" rIns="182880" bIns="146304" rtlCol="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3529" kern="1200" dirty="0" smtClean="0">
                <a:gradFill>
                  <a:gsLst>
                    <a:gs pos="1299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896157" rtl="0" eaLnBrk="1" latinLnBrk="0" hangingPunct="1">
              <a:spcBef>
                <a:spcPct val="2000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7" name="Picture Placeholder 12"/>
          <p:cNvSpPr>
            <a:spLocks noGrp="1"/>
          </p:cNvSpPr>
          <p:nvPr>
            <p:ph type="pic" sz="quarter" idx="16"/>
          </p:nvPr>
        </p:nvSpPr>
        <p:spPr>
          <a:xfrm>
            <a:off x="269239" y="1505896"/>
            <a:ext cx="3854627" cy="3846208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58" h="10000">
                <a:moveTo>
                  <a:pt x="9" y="0"/>
                </a:moveTo>
                <a:lnTo>
                  <a:pt x="10057" y="1452"/>
                </a:lnTo>
                <a:cubicBezTo>
                  <a:pt x="10063" y="3834"/>
                  <a:pt x="10048" y="6197"/>
                  <a:pt x="10054" y="8579"/>
                </a:cubicBezTo>
                <a:lnTo>
                  <a:pt x="0" y="10000"/>
                </a:lnTo>
                <a:cubicBezTo>
                  <a:pt x="6" y="6667"/>
                  <a:pt x="3" y="3333"/>
                  <a:pt x="9" y="0"/>
                </a:cubicBezTo>
                <a:close/>
              </a:path>
            </a:pathLst>
          </a:custGeom>
        </p:spPr>
        <p:txBody>
          <a:bodyPr lIns="182880" tIns="146304" rIns="182880" bIns="146304" anchor="ctr" anchorCtr="1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none" lIns="182880" tIns="146304" rIns="182880" bIns="146304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898522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504822"/>
          </a:xfrm>
        </p:spPr>
        <p:txBody>
          <a:bodyPr>
            <a:spAutoFit/>
          </a:bodyPr>
          <a:lstStyle>
            <a:lvl1pPr>
              <a:defRPr lang="en-US" sz="2353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1pPr>
            <a:lvl2pPr marL="572691" indent="-236546">
              <a:defRPr lang="en-US" sz="2353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2pPr>
            <a:lvl3pPr marL="560184" indent="-336145">
              <a:defRPr lang="en-US" sz="2353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3pPr>
            <a:lvl4pPr>
              <a:defRPr sz="1961"/>
            </a:lvl4pPr>
            <a:lvl5pPr>
              <a:defRPr sz="1961"/>
            </a:lvl5pPr>
          </a:lstStyle>
          <a:p>
            <a:pPr marL="0" lvl="0" indent="0" algn="l" defTabSz="896157" rtl="0" eaLnBrk="1" latinLnBrk="0" hangingPunct="1">
              <a:spcBef>
                <a:spcPct val="20000"/>
              </a:spcBef>
              <a:spcAft>
                <a:spcPts val="800"/>
              </a:spcAft>
              <a:buFont typeface="Arial" pitchFamily="34" charset="0"/>
              <a:buNone/>
            </a:pPr>
            <a:r>
              <a:rPr lang="en-US"/>
              <a:t>Click to edit Master text styles</a:t>
            </a:r>
          </a:p>
          <a:p>
            <a:pPr marL="0" lvl="1" indent="0" algn="l" defTabSz="896157" rtl="0" eaLnBrk="1" latinLnBrk="0" hangingPunct="1">
              <a:spcBef>
                <a:spcPct val="20000"/>
              </a:spcBef>
              <a:spcAft>
                <a:spcPts val="800"/>
              </a:spcAft>
              <a:buFont typeface="Arial" pitchFamily="34" charset="0"/>
              <a:buNone/>
            </a:pPr>
            <a:r>
              <a:rPr lang="en-US"/>
              <a:t>Second level</a:t>
            </a:r>
          </a:p>
          <a:p>
            <a:pPr marL="0" lvl="2" indent="0" algn="l" defTabSz="896157" rtl="0" eaLnBrk="1" latinLnBrk="0" hangingPunct="1">
              <a:spcBef>
                <a:spcPct val="20000"/>
              </a:spcBef>
              <a:spcAft>
                <a:spcPts val="800"/>
              </a:spcAft>
              <a:buFont typeface="Arial" pitchFamily="34" charset="0"/>
              <a:buNone/>
            </a:pPr>
            <a:r>
              <a:rPr lang="en-US"/>
              <a:t>Third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62138916"/>
      </p:ext>
    </p:extLst>
  </p:cSld>
  <p:clrMapOvr>
    <a:masterClrMapping/>
  </p:clrMapOvr>
  <p:transition>
    <p:fade/>
  </p:transition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3797151"/>
      </p:ext>
    </p:extLst>
  </p:cSld>
  <p:clrMapOvr>
    <a:masterClrMapping/>
  </p:clrMapOvr>
  <p:transition>
    <p:fade/>
  </p:transition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/>
          <p:cNvSpPr>
            <a:spLocks noEditPoints="1"/>
          </p:cNvSpPr>
          <p:nvPr userDrawn="1"/>
        </p:nvSpPr>
        <p:spPr bwMode="black">
          <a:xfrm>
            <a:off x="2095548" y="2425049"/>
            <a:ext cx="8000903" cy="2007903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rgbClr val="323232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914367"/>
            <a:endParaRPr lang="en-US" sz="1765">
              <a:solidFill>
                <a:srgbClr val="40404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9930706" y="6006587"/>
            <a:ext cx="1813243" cy="3871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34694402"/>
      </p:ext>
    </p:extLst>
  </p:cSld>
  <p:clrMapOvr>
    <a:masterClrMapping/>
  </p:clrMapOvr>
  <p:transition>
    <p:fade/>
  </p:transition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171616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gradFill>
                  <a:gsLst>
                    <a:gs pos="0">
                      <a:srgbClr val="404040"/>
                    </a:gs>
                    <a:gs pos="100000">
                      <a:srgbClr val="404040"/>
                    </a:gs>
                  </a:gsLst>
                  <a:lin ang="5400000" scaled="0"/>
                </a:gradFill>
                <a:cs typeface="Segoe UI" pitchFamily="34" charset="0"/>
              </a:rPr>
              <a:t>© 2015 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205" y="3085694"/>
            <a:ext cx="3227129" cy="68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439621"/>
      </p:ext>
    </p:extLst>
  </p:cSld>
  <p:clrMapOvr>
    <a:masterClrMapping/>
  </p:clrMapOvr>
  <p:transition>
    <p:fade/>
  </p:transition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le Shapes &amp; 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2"/>
          <p:cNvSpPr>
            <a:spLocks noGrp="1"/>
          </p:cNvSpPr>
          <p:nvPr>
            <p:ph type="pic" sz="quarter" idx="17"/>
          </p:nvPr>
        </p:nvSpPr>
        <p:spPr>
          <a:xfrm>
            <a:off x="269239" y="2262478"/>
            <a:ext cx="1532465" cy="3169892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7951"/>
              <a:gd name="connsiteX1" fmla="*/ 10057 w 10057"/>
              <a:gd name="connsiteY1" fmla="*/ 1452 h 7951"/>
              <a:gd name="connsiteX2" fmla="*/ 10054 w 10057"/>
              <a:gd name="connsiteY2" fmla="*/ 5606 h 7951"/>
              <a:gd name="connsiteX3" fmla="*/ 0 w 10057"/>
              <a:gd name="connsiteY3" fmla="*/ 7951 h 7951"/>
              <a:gd name="connsiteX4" fmla="*/ 9 w 10057"/>
              <a:gd name="connsiteY4" fmla="*/ 0 h 7951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97 w 10000"/>
              <a:gd name="connsiteY2" fmla="*/ 705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2854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9" y="0"/>
                </a:moveTo>
                <a:lnTo>
                  <a:pt x="10000" y="2854"/>
                </a:lnTo>
                <a:cubicBezTo>
                  <a:pt x="9998" y="7335"/>
                  <a:pt x="9970" y="2648"/>
                  <a:pt x="9969" y="7131"/>
                </a:cubicBezTo>
                <a:cubicBezTo>
                  <a:pt x="9964" y="7082"/>
                  <a:pt x="-38" y="10005"/>
                  <a:pt x="0" y="10000"/>
                </a:cubicBezTo>
                <a:cubicBezTo>
                  <a:pt x="6" y="5808"/>
                  <a:pt x="3" y="4192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 marL="0" marR="0" indent="0" algn="l" defTabSz="1218774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10000"/>
              <a:buFont typeface="Avenir LT Pro 45 Book" charset="0"/>
              <a:buNone/>
              <a:tabLst/>
              <a:defRPr sz="156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12"/>
          <p:cNvSpPr>
            <a:spLocks noGrp="1"/>
          </p:cNvSpPr>
          <p:nvPr>
            <p:ph type="pic" sz="quarter" idx="18"/>
          </p:nvPr>
        </p:nvSpPr>
        <p:spPr>
          <a:xfrm>
            <a:off x="4651737" y="2256322"/>
            <a:ext cx="3169353" cy="3182200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58" h="10000">
                <a:moveTo>
                  <a:pt x="9" y="0"/>
                </a:moveTo>
                <a:lnTo>
                  <a:pt x="10057" y="1452"/>
                </a:lnTo>
                <a:cubicBezTo>
                  <a:pt x="10063" y="3834"/>
                  <a:pt x="10048" y="6197"/>
                  <a:pt x="10054" y="8579"/>
                </a:cubicBezTo>
                <a:lnTo>
                  <a:pt x="0" y="10000"/>
                </a:lnTo>
                <a:cubicBezTo>
                  <a:pt x="6" y="6667"/>
                  <a:pt x="3" y="3333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>
              <a:defRPr sz="156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Picture Placeholder 12"/>
          <p:cNvSpPr>
            <a:spLocks noGrp="1"/>
          </p:cNvSpPr>
          <p:nvPr>
            <p:ph type="pic" sz="quarter" idx="19"/>
          </p:nvPr>
        </p:nvSpPr>
        <p:spPr>
          <a:xfrm>
            <a:off x="8095785" y="2257102"/>
            <a:ext cx="3826977" cy="3180644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47"/>
              <a:gd name="connsiteY0" fmla="*/ 0 h 10000"/>
              <a:gd name="connsiteX1" fmla="*/ 10046 w 10047"/>
              <a:gd name="connsiteY1" fmla="*/ 693 h 10000"/>
              <a:gd name="connsiteX2" fmla="*/ 10043 w 10047"/>
              <a:gd name="connsiteY2" fmla="*/ 9284 h 10000"/>
              <a:gd name="connsiteX3" fmla="*/ 0 w 10047"/>
              <a:gd name="connsiteY3" fmla="*/ 10000 h 10000"/>
              <a:gd name="connsiteX4" fmla="*/ 9 w 10047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47" h="10000">
                <a:moveTo>
                  <a:pt x="9" y="0"/>
                </a:moveTo>
                <a:cubicBezTo>
                  <a:pt x="-9" y="5"/>
                  <a:pt x="5027" y="346"/>
                  <a:pt x="10046" y="693"/>
                </a:cubicBezTo>
                <a:cubicBezTo>
                  <a:pt x="10052" y="3075"/>
                  <a:pt x="10037" y="6902"/>
                  <a:pt x="10043" y="9284"/>
                </a:cubicBezTo>
                <a:lnTo>
                  <a:pt x="0" y="10000"/>
                </a:lnTo>
                <a:cubicBezTo>
                  <a:pt x="6" y="6667"/>
                  <a:pt x="4" y="5000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>
              <a:defRPr sz="156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12"/>
          <p:cNvSpPr>
            <a:spLocks noGrp="1"/>
          </p:cNvSpPr>
          <p:nvPr>
            <p:ph type="pic" sz="quarter" idx="20"/>
          </p:nvPr>
        </p:nvSpPr>
        <p:spPr>
          <a:xfrm>
            <a:off x="2076404" y="2256137"/>
            <a:ext cx="2300636" cy="3182570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7951"/>
              <a:gd name="connsiteX1" fmla="*/ 10057 w 10057"/>
              <a:gd name="connsiteY1" fmla="*/ 1452 h 7951"/>
              <a:gd name="connsiteX2" fmla="*/ 10054 w 10057"/>
              <a:gd name="connsiteY2" fmla="*/ 5606 h 7951"/>
              <a:gd name="connsiteX3" fmla="*/ 0 w 10057"/>
              <a:gd name="connsiteY3" fmla="*/ 7951 h 7951"/>
              <a:gd name="connsiteX4" fmla="*/ 9 w 10057"/>
              <a:gd name="connsiteY4" fmla="*/ 0 h 7951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97 w 10000"/>
              <a:gd name="connsiteY2" fmla="*/ 705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2854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5000"/>
              <a:gd name="connsiteY0" fmla="*/ 0 h 10000"/>
              <a:gd name="connsiteX1" fmla="*/ 15000 w 15000"/>
              <a:gd name="connsiteY1" fmla="*/ 2173 h 10000"/>
              <a:gd name="connsiteX2" fmla="*/ 9969 w 15000"/>
              <a:gd name="connsiteY2" fmla="*/ 7131 h 10000"/>
              <a:gd name="connsiteX3" fmla="*/ 0 w 15000"/>
              <a:gd name="connsiteY3" fmla="*/ 10000 h 10000"/>
              <a:gd name="connsiteX4" fmla="*/ 9 w 15000"/>
              <a:gd name="connsiteY4" fmla="*/ 0 h 10000"/>
              <a:gd name="connsiteX0" fmla="*/ 9 w 15024"/>
              <a:gd name="connsiteY0" fmla="*/ 0 h 10000"/>
              <a:gd name="connsiteX1" fmla="*/ 15000 w 15024"/>
              <a:gd name="connsiteY1" fmla="*/ 2173 h 10000"/>
              <a:gd name="connsiteX2" fmla="*/ 15024 w 15024"/>
              <a:gd name="connsiteY2" fmla="*/ 7919 h 10000"/>
              <a:gd name="connsiteX3" fmla="*/ 0 w 15024"/>
              <a:gd name="connsiteY3" fmla="*/ 10000 h 10000"/>
              <a:gd name="connsiteX4" fmla="*/ 9 w 15024"/>
              <a:gd name="connsiteY4" fmla="*/ 0 h 10000"/>
              <a:gd name="connsiteX0" fmla="*/ 9 w 15024"/>
              <a:gd name="connsiteY0" fmla="*/ 0 h 10000"/>
              <a:gd name="connsiteX1" fmla="*/ 15000 w 15024"/>
              <a:gd name="connsiteY1" fmla="*/ 2173 h 10000"/>
              <a:gd name="connsiteX2" fmla="*/ 15024 w 15024"/>
              <a:gd name="connsiteY2" fmla="*/ 7906 h 10000"/>
              <a:gd name="connsiteX3" fmla="*/ 0 w 15024"/>
              <a:gd name="connsiteY3" fmla="*/ 10000 h 10000"/>
              <a:gd name="connsiteX4" fmla="*/ 9 w 15024"/>
              <a:gd name="connsiteY4" fmla="*/ 0 h 10000"/>
              <a:gd name="connsiteX0" fmla="*/ 1 w 15016"/>
              <a:gd name="connsiteY0" fmla="*/ 0 h 10053"/>
              <a:gd name="connsiteX1" fmla="*/ 14992 w 15016"/>
              <a:gd name="connsiteY1" fmla="*/ 2173 h 10053"/>
              <a:gd name="connsiteX2" fmla="*/ 15016 w 15016"/>
              <a:gd name="connsiteY2" fmla="*/ 7906 h 10053"/>
              <a:gd name="connsiteX3" fmla="*/ 20 w 15016"/>
              <a:gd name="connsiteY3" fmla="*/ 10053 h 10053"/>
              <a:gd name="connsiteX4" fmla="*/ 1 w 15016"/>
              <a:gd name="connsiteY4" fmla="*/ 0 h 10053"/>
              <a:gd name="connsiteX0" fmla="*/ 9 w 15024"/>
              <a:gd name="connsiteY0" fmla="*/ 0 h 10040"/>
              <a:gd name="connsiteX1" fmla="*/ 15000 w 15024"/>
              <a:gd name="connsiteY1" fmla="*/ 2173 h 10040"/>
              <a:gd name="connsiteX2" fmla="*/ 15024 w 15024"/>
              <a:gd name="connsiteY2" fmla="*/ 7906 h 10040"/>
              <a:gd name="connsiteX3" fmla="*/ 0 w 15024"/>
              <a:gd name="connsiteY3" fmla="*/ 10040 h 10040"/>
              <a:gd name="connsiteX4" fmla="*/ 9 w 15024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48"/>
              <a:gd name="connsiteY0" fmla="*/ 0 h 10040"/>
              <a:gd name="connsiteX1" fmla="*/ 15139 w 15148"/>
              <a:gd name="connsiteY1" fmla="*/ 2200 h 10040"/>
              <a:gd name="connsiteX2" fmla="*/ 15135 w 15148"/>
              <a:gd name="connsiteY2" fmla="*/ 7906 h 10040"/>
              <a:gd name="connsiteX3" fmla="*/ 0 w 15148"/>
              <a:gd name="connsiteY3" fmla="*/ 10040 h 10040"/>
              <a:gd name="connsiteX4" fmla="*/ 9 w 15148"/>
              <a:gd name="connsiteY4" fmla="*/ 0 h 10040"/>
              <a:gd name="connsiteX0" fmla="*/ 9 w 15143"/>
              <a:gd name="connsiteY0" fmla="*/ 0 h 10040"/>
              <a:gd name="connsiteX1" fmla="*/ 15111 w 15143"/>
              <a:gd name="connsiteY1" fmla="*/ 2240 h 10040"/>
              <a:gd name="connsiteX2" fmla="*/ 15135 w 15143"/>
              <a:gd name="connsiteY2" fmla="*/ 7906 h 10040"/>
              <a:gd name="connsiteX3" fmla="*/ 0 w 15143"/>
              <a:gd name="connsiteY3" fmla="*/ 10040 h 10040"/>
              <a:gd name="connsiteX4" fmla="*/ 9 w 15143"/>
              <a:gd name="connsiteY4" fmla="*/ 0 h 10040"/>
              <a:gd name="connsiteX0" fmla="*/ 9 w 15141"/>
              <a:gd name="connsiteY0" fmla="*/ 0 h 10040"/>
              <a:gd name="connsiteX1" fmla="*/ 15083 w 15141"/>
              <a:gd name="connsiteY1" fmla="*/ 2187 h 10040"/>
              <a:gd name="connsiteX2" fmla="*/ 15135 w 15141"/>
              <a:gd name="connsiteY2" fmla="*/ 7906 h 10040"/>
              <a:gd name="connsiteX3" fmla="*/ 0 w 15141"/>
              <a:gd name="connsiteY3" fmla="*/ 10040 h 10040"/>
              <a:gd name="connsiteX4" fmla="*/ 9 w 15141"/>
              <a:gd name="connsiteY4" fmla="*/ 0 h 10040"/>
              <a:gd name="connsiteX0" fmla="*/ 9 w 15083"/>
              <a:gd name="connsiteY0" fmla="*/ 0 h 10040"/>
              <a:gd name="connsiteX1" fmla="*/ 15083 w 15083"/>
              <a:gd name="connsiteY1" fmla="*/ 2187 h 10040"/>
              <a:gd name="connsiteX2" fmla="*/ 15052 w 15083"/>
              <a:gd name="connsiteY2" fmla="*/ 7906 h 10040"/>
              <a:gd name="connsiteX3" fmla="*/ 0 w 15083"/>
              <a:gd name="connsiteY3" fmla="*/ 10040 h 10040"/>
              <a:gd name="connsiteX4" fmla="*/ 9 w 15083"/>
              <a:gd name="connsiteY4" fmla="*/ 0 h 10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083" h="10040">
                <a:moveTo>
                  <a:pt x="9" y="0"/>
                </a:moveTo>
                <a:lnTo>
                  <a:pt x="15083" y="2187"/>
                </a:lnTo>
                <a:cubicBezTo>
                  <a:pt x="15081" y="2167"/>
                  <a:pt x="15081" y="7843"/>
                  <a:pt x="15052" y="7906"/>
                </a:cubicBezTo>
                <a:cubicBezTo>
                  <a:pt x="15047" y="7857"/>
                  <a:pt x="-38" y="10045"/>
                  <a:pt x="0" y="10040"/>
                </a:cubicBezTo>
                <a:cubicBezTo>
                  <a:pt x="6" y="5848"/>
                  <a:pt x="3" y="4192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 marL="0" marR="0" indent="0" algn="l" defTabSz="1218774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10000"/>
              <a:buFont typeface="Avenir LT Pro 45 Book" charset="0"/>
              <a:buNone/>
              <a:tabLst/>
              <a:defRPr sz="156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13514450"/>
      </p:ext>
    </p:extLst>
  </p:cSld>
  <p:clrMapOvr>
    <a:masterClrMapping/>
  </p:clrMapOvr>
  <p:transition>
    <p:fade/>
  </p:transition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29074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White Background"/>
          <p:cNvSpPr/>
          <p:nvPr/>
        </p:nvSpPr>
        <p:spPr bwMode="auto">
          <a:xfrm>
            <a:off x="1" y="3365500"/>
            <a:ext cx="12192000" cy="34925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4" name="Logo Dark" descr="MS Logo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7760" y="6474573"/>
            <a:ext cx="1157499" cy="248097"/>
          </a:xfrm>
          <a:prstGeom prst="rect">
            <a:avLst/>
          </a:prstGeom>
        </p:spPr>
      </p:pic>
      <p:pic>
        <p:nvPicPr>
          <p:cNvPr id="8" name="Azure Light" descr="MS-Azure_rgb_Wh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  <p:sp>
        <p:nvSpPr>
          <p:cNvPr id="14" name="Subhead"/>
          <p:cNvSpPr>
            <a:spLocks noGrp="1"/>
          </p:cNvSpPr>
          <p:nvPr>
            <p:ph type="body" sz="quarter" idx="12" hasCustomPrompt="1"/>
          </p:nvPr>
        </p:nvSpPr>
        <p:spPr>
          <a:xfrm>
            <a:off x="374748" y="3873501"/>
            <a:ext cx="6748632" cy="9509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  <a:lvl2pPr marL="336076" indent="0">
              <a:buNone/>
              <a:defRPr>
                <a:solidFill>
                  <a:schemeClr val="tx2"/>
                </a:solidFill>
              </a:defRPr>
            </a:lvl2pPr>
            <a:lvl3pPr marL="560127" indent="0">
              <a:buNone/>
              <a:defRPr>
                <a:solidFill>
                  <a:schemeClr val="tx2"/>
                </a:solidFill>
              </a:defRPr>
            </a:lvl3pPr>
            <a:lvl4pPr marL="784178" indent="0">
              <a:buNone/>
              <a:defRPr>
                <a:solidFill>
                  <a:schemeClr val="tx2"/>
                </a:solidFill>
              </a:defRPr>
            </a:lvl4pPr>
            <a:lvl5pPr marL="1008229" indent="0">
              <a:buNone/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7" name="Headline"/>
          <p:cNvSpPr>
            <a:spLocks noGrp="1"/>
          </p:cNvSpPr>
          <p:nvPr>
            <p:ph type="title"/>
          </p:nvPr>
        </p:nvSpPr>
        <p:spPr>
          <a:xfrm>
            <a:off x="274712" y="930351"/>
            <a:ext cx="9976363" cy="917575"/>
          </a:xfrm>
          <a:prstGeom prst="rect">
            <a:avLst/>
          </a:prstGeom>
        </p:spPr>
        <p:txBody>
          <a:bodyPr/>
          <a:lstStyle/>
          <a:p>
            <a:r>
              <a:rPr lang="en-US" sz="4800">
                <a:solidFill>
                  <a:schemeClr val="bg1"/>
                </a:solidFill>
              </a:rPr>
              <a:t>Click to edit Master title style</a:t>
            </a:r>
            <a:endParaRPr lang="en-US" sz="4800" dirty="0">
              <a:solidFill>
                <a:schemeClr val="bg1"/>
              </a:solidFill>
            </a:endParaRPr>
          </a:p>
        </p:txBody>
      </p:sp>
      <p:pic>
        <p:nvPicPr>
          <p:cNvPr id="9" name="Icon" descr="Ones-and-zeroes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9" y="4928556"/>
            <a:ext cx="2714605" cy="1972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838053"/>
      </p:ext>
    </p:extLst>
  </p:cSld>
  <p:clrMapOvr>
    <a:masterClrMapping/>
  </p:clrMapOvr>
  <p:transition>
    <p:fade/>
  </p:transition>
  <p:hf hdr="0" ftr="0" dt="0"/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 No Bar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33194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Accent Col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674673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20501599"/>
      </p:ext>
    </p:extLst>
  </p:cSld>
  <p:clrMapOvr>
    <a:masterClrMapping/>
  </p:clrMapOvr>
  <p:transition>
    <p:fade/>
  </p:transition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3504" y="770467"/>
            <a:ext cx="10782300" cy="3352800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8798" spc="-12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7512" y="4206876"/>
            <a:ext cx="9228201" cy="1645920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+mj-lt"/>
              </a:defRPr>
            </a:lvl1pPr>
            <a:lvl2pPr marL="457112" indent="0" algn="ctr">
              <a:buNone/>
              <a:defRPr sz="2800"/>
            </a:lvl2pPr>
            <a:lvl3pPr marL="914225" indent="0" algn="ctr">
              <a:buNone/>
              <a:defRPr sz="2400"/>
            </a:lvl3pPr>
            <a:lvl4pPr marL="1371337" indent="0" algn="ctr">
              <a:buNone/>
              <a:defRPr sz="2000"/>
            </a:lvl4pPr>
            <a:lvl5pPr marL="1828449" indent="0" algn="ctr">
              <a:buNone/>
              <a:defRPr sz="2000"/>
            </a:lvl5pPr>
            <a:lvl6pPr marL="2285561" indent="0" algn="ctr">
              <a:buNone/>
              <a:defRPr sz="2000"/>
            </a:lvl6pPr>
            <a:lvl7pPr marL="2742674" indent="0" algn="ctr">
              <a:buNone/>
              <a:defRPr sz="2000"/>
            </a:lvl7pPr>
            <a:lvl8pPr marL="3199785" indent="0" algn="ctr">
              <a:buNone/>
              <a:defRPr sz="2000"/>
            </a:lvl8pPr>
            <a:lvl9pPr marL="3656897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pPr defTabSz="914367"/>
            <a:fld id="{683C0046-3368-4DD4-96D6-CD0FF2C1233E}" type="datetimeFigureOut">
              <a:rPr lang="en-IN" smtClean="0"/>
              <a:pPr defTabSz="914367"/>
              <a:t>28-06-2021</a:t>
            </a:fld>
            <a:endParaRPr lang="en-IN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685800" y="6554698"/>
            <a:ext cx="5029200" cy="228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pPr defTabSz="914367"/>
            <a:endParaRPr lang="en-IN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763926" y="5876413"/>
            <a:ext cx="2926080" cy="139703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pPr defTabSz="914367"/>
            <a:fld id="{1F6B3001-8C1E-45A3-9010-27210849299D}" type="slidenum">
              <a:rPr lang="en-IN" smtClean="0"/>
              <a:pPr defTabSz="914367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19133495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40467"/>
            <a:ext cx="4663440" cy="723400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112" indent="0">
              <a:buNone/>
              <a:defRPr sz="2000" b="1"/>
            </a:lvl2pPr>
            <a:lvl3pPr marL="914225" indent="0">
              <a:buNone/>
              <a:defRPr sz="1800" b="1"/>
            </a:lvl3pPr>
            <a:lvl4pPr marL="1371337" indent="0">
              <a:buNone/>
              <a:defRPr sz="1600" b="1"/>
            </a:lvl4pPr>
            <a:lvl5pPr marL="1828449" indent="0">
              <a:buNone/>
              <a:defRPr sz="1600" b="1"/>
            </a:lvl5pPr>
            <a:lvl6pPr marL="2285561" indent="0">
              <a:buNone/>
              <a:defRPr sz="1600" b="1"/>
            </a:lvl6pPr>
            <a:lvl7pPr marL="2742674" indent="0">
              <a:buNone/>
              <a:defRPr sz="1600" b="1"/>
            </a:lvl7pPr>
            <a:lvl8pPr marL="3199785" indent="0">
              <a:buNone/>
              <a:defRPr sz="1600" b="1"/>
            </a:lvl8pPr>
            <a:lvl9pPr marL="365689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6656" y="2753085"/>
            <a:ext cx="4663440" cy="169839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07608" y="2038436"/>
            <a:ext cx="4663440" cy="722376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112" indent="0">
              <a:buNone/>
              <a:defRPr sz="2000" b="1"/>
            </a:lvl2pPr>
            <a:lvl3pPr marL="914225" indent="0">
              <a:buNone/>
              <a:defRPr sz="1800" b="1"/>
            </a:lvl3pPr>
            <a:lvl4pPr marL="1371337" indent="0">
              <a:buNone/>
              <a:defRPr sz="1600" b="1"/>
            </a:lvl4pPr>
            <a:lvl5pPr marL="1828449" indent="0">
              <a:buNone/>
              <a:defRPr sz="1600" b="1"/>
            </a:lvl5pPr>
            <a:lvl6pPr marL="2285561" indent="0">
              <a:buNone/>
              <a:defRPr sz="1600" b="1"/>
            </a:lvl6pPr>
            <a:lvl7pPr marL="2742674" indent="0">
              <a:buNone/>
              <a:defRPr sz="1600" b="1"/>
            </a:lvl7pPr>
            <a:lvl8pPr marL="3199785" indent="0">
              <a:buNone/>
              <a:defRPr sz="1600" b="1"/>
            </a:lvl8pPr>
            <a:lvl9pPr marL="365689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07608" y="2750991"/>
            <a:ext cx="4663440" cy="169839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</p:spPr>
        <p:txBody>
          <a:bodyPr/>
          <a:lstStyle/>
          <a:p>
            <a:pPr defTabSz="914367"/>
            <a:fld id="{683C0046-3368-4DD4-96D6-CD0FF2C1233E}" type="datetimeFigureOut">
              <a:rPr lang="en-IN" smtClean="0">
                <a:solidFill>
                  <a:srgbClr val="404040"/>
                </a:solidFill>
              </a:rPr>
              <a:pPr defTabSz="914367"/>
              <a:t>28-06-2021</a:t>
            </a:fld>
            <a:endParaRPr lang="en-IN" dirty="0">
              <a:solidFill>
                <a:srgbClr val="404040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685800" y="6554698"/>
            <a:ext cx="5029200" cy="228600"/>
          </a:xfrm>
          <a:prstGeom prst="rect">
            <a:avLst/>
          </a:prstGeom>
        </p:spPr>
        <p:txBody>
          <a:bodyPr/>
          <a:lstStyle/>
          <a:p>
            <a:pPr defTabSz="914367"/>
            <a:endParaRPr lang="en-IN" dirty="0">
              <a:solidFill>
                <a:srgbClr val="404040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763926" y="5876413"/>
            <a:ext cx="2926080" cy="1397039"/>
          </a:xfrm>
          <a:prstGeom prst="rect">
            <a:avLst/>
          </a:prstGeom>
        </p:spPr>
        <p:txBody>
          <a:bodyPr/>
          <a:lstStyle/>
          <a:p>
            <a:pPr defTabSz="914367"/>
            <a:fld id="{1F6B3001-8C1E-45A3-9010-27210849299D}" type="slidenum">
              <a:rPr lang="en-IN" smtClean="0">
                <a:solidFill>
                  <a:srgbClr val="404040"/>
                </a:solidFill>
              </a:rPr>
              <a:pPr defTabSz="914367"/>
              <a:t>‹#›</a:t>
            </a:fld>
            <a:endParaRPr lang="en-IN" dirty="0">
              <a:solidFill>
                <a:srgbClr val="4040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8768846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6656" y="1998135"/>
            <a:ext cx="4663440" cy="169839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11330" y="1998135"/>
            <a:ext cx="4663440" cy="169839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</p:spPr>
        <p:txBody>
          <a:bodyPr/>
          <a:lstStyle/>
          <a:p>
            <a:pPr defTabSz="914367"/>
            <a:fld id="{F12952B5-7A2F-4CC8-B7CE-9234E21C2837}" type="datetimeFigureOut">
              <a:rPr lang="en-US" smtClean="0">
                <a:solidFill>
                  <a:srgbClr val="404040"/>
                </a:solidFill>
              </a:rPr>
              <a:pPr defTabSz="914367"/>
              <a:t>6/28/2021</a:t>
            </a:fld>
            <a:endParaRPr lang="en-US" dirty="0">
              <a:solidFill>
                <a:srgbClr val="40404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6554698"/>
            <a:ext cx="5029200" cy="228600"/>
          </a:xfrm>
          <a:prstGeom prst="rect">
            <a:avLst/>
          </a:prstGeom>
        </p:spPr>
        <p:txBody>
          <a:bodyPr/>
          <a:lstStyle/>
          <a:p>
            <a:pPr defTabSz="914367"/>
            <a:endParaRPr lang="en-US" dirty="0">
              <a:solidFill>
                <a:srgbClr val="40404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763926" y="5876413"/>
            <a:ext cx="2926080" cy="1397039"/>
          </a:xfrm>
          <a:prstGeom prst="rect">
            <a:avLst/>
          </a:prstGeom>
        </p:spPr>
        <p:txBody>
          <a:bodyPr/>
          <a:lstStyle/>
          <a:p>
            <a:pPr defTabSz="457112"/>
            <a:fld id="{D57F1E4F-1CFF-5643-939E-217C01CDF565}" type="slidenum">
              <a:rPr lang="en-US" smtClean="0">
                <a:gradFill>
                  <a:gsLst>
                    <a:gs pos="0">
                      <a:srgbClr val="0071BC"/>
                    </a:gs>
                    <a:gs pos="100000">
                      <a:srgbClr val="0071BC">
                        <a:lumMod val="75000"/>
                      </a:srgbClr>
                    </a:gs>
                  </a:gsLst>
                  <a:lin ang="5400000" scaled="0"/>
                </a:gradFill>
              </a:rPr>
              <a:pPr defTabSz="457112"/>
              <a:t>‹#›</a:t>
            </a:fld>
            <a:endParaRPr lang="en-US" dirty="0">
              <a:gradFill>
                <a:gsLst>
                  <a:gs pos="0">
                    <a:srgbClr val="0071BC"/>
                  </a:gs>
                  <a:gs pos="100000">
                    <a:srgbClr val="0071BC">
                      <a:lumMod val="75000"/>
                    </a:srgbClr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1147407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Hal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White Background"/>
          <p:cNvSpPr/>
          <p:nvPr/>
        </p:nvSpPr>
        <p:spPr bwMode="auto">
          <a:xfrm>
            <a:off x="1" y="3365500"/>
            <a:ext cx="12192000" cy="34925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4" name="Logo Dark" descr="MS Logo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7760" y="6474573"/>
            <a:ext cx="1157499" cy="248097"/>
          </a:xfrm>
          <a:prstGeom prst="rect">
            <a:avLst/>
          </a:prstGeom>
        </p:spPr>
      </p:pic>
      <p:pic>
        <p:nvPicPr>
          <p:cNvPr id="8" name="Azure Light" descr="MS-Azure_rgb_Wh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  <p:pic>
        <p:nvPicPr>
          <p:cNvPr id="9" name="Icon" descr="Ones-and-zeroes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9" y="4928556"/>
            <a:ext cx="2714605" cy="1972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800163"/>
      </p:ext>
    </p:extLst>
  </p:cSld>
  <p:clrMapOvr>
    <a:masterClrMapping/>
  </p:clrMapOvr>
  <p:transition>
    <p:fade/>
  </p:transition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and Content A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White Background"/>
          <p:cNvSpPr/>
          <p:nvPr/>
        </p:nvSpPr>
        <p:spPr bwMode="auto">
          <a:xfrm>
            <a:off x="1" y="5256715"/>
            <a:ext cx="12192000" cy="1601285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Icon" descr="Ones-and-zeroes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9" y="4928556"/>
            <a:ext cx="2714605" cy="1972396"/>
          </a:xfrm>
          <a:prstGeom prst="rect">
            <a:avLst/>
          </a:prstGeom>
        </p:spPr>
      </p:pic>
      <p:pic>
        <p:nvPicPr>
          <p:cNvPr id="12" name="Azure Dark" descr="MS-Azure_rgb_Blk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2282" y="151316"/>
            <a:ext cx="1661373" cy="382084"/>
          </a:xfrm>
          <a:prstGeom prst="rect">
            <a:avLst/>
          </a:prstGeom>
        </p:spPr>
      </p:pic>
      <p:sp>
        <p:nvSpPr>
          <p:cNvPr id="10" name="Headline"/>
          <p:cNvSpPr>
            <a:spLocks noGrp="1"/>
          </p:cNvSpPr>
          <p:nvPr>
            <p:ph type="title"/>
          </p:nvPr>
        </p:nvSpPr>
        <p:spPr>
          <a:xfrm>
            <a:off x="274712" y="930351"/>
            <a:ext cx="9976363" cy="9175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z="4800">
                <a:solidFill>
                  <a:srgbClr val="0072C6"/>
                </a:solidFill>
                <a:latin typeface="Segoe UI Light" panose="020B0502040204020203" pitchFamily="34" charset="0"/>
              </a:rPr>
              <a:t>Click to edit Master title style</a:t>
            </a:r>
            <a:endParaRPr lang="en-US" sz="4800" dirty="0">
              <a:solidFill>
                <a:srgbClr val="0072C6"/>
              </a:solidFill>
              <a:latin typeface="Segoe UI Light" panose="020B0502040204020203" pitchFamily="34" charset="0"/>
            </a:endParaRPr>
          </a:p>
        </p:txBody>
      </p:sp>
      <p:sp>
        <p:nvSpPr>
          <p:cNvPr id="6" name="Body"/>
          <p:cNvSpPr>
            <a:spLocks noGrp="1"/>
          </p:cNvSpPr>
          <p:nvPr>
            <p:ph sz="quarter" idx="10"/>
          </p:nvPr>
        </p:nvSpPr>
        <p:spPr>
          <a:xfrm>
            <a:off x="274712" y="2193928"/>
            <a:ext cx="9976860" cy="2719388"/>
          </a:xfrm>
          <a:prstGeom prst="rect">
            <a:avLst/>
          </a:prstGeom>
        </p:spPr>
        <p:txBody>
          <a:bodyPr/>
          <a:lstStyle>
            <a:lvl1pPr>
              <a:buClr>
                <a:schemeClr val="tx2"/>
              </a:buClr>
              <a:defRPr sz="2000">
                <a:solidFill>
                  <a:schemeClr val="tx2"/>
                </a:solidFill>
              </a:defRPr>
            </a:lvl1pPr>
            <a:lvl2pPr>
              <a:buClr>
                <a:schemeClr val="tx2"/>
              </a:buClr>
              <a:defRPr sz="2000">
                <a:solidFill>
                  <a:schemeClr val="tx2"/>
                </a:solidFill>
              </a:defRPr>
            </a:lvl2pPr>
            <a:lvl3pPr>
              <a:buClr>
                <a:schemeClr val="tx2"/>
              </a:buClr>
              <a:defRPr sz="2000">
                <a:solidFill>
                  <a:schemeClr val="tx2"/>
                </a:solidFill>
              </a:defRPr>
            </a:lvl3pPr>
            <a:lvl4pPr>
              <a:buClr>
                <a:schemeClr val="tx2"/>
              </a:buClr>
              <a:defRPr sz="2000">
                <a:solidFill>
                  <a:schemeClr val="tx2"/>
                </a:solidFill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5" name="Logo" descr="MS Logo White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5329" y="6468242"/>
            <a:ext cx="1169019" cy="250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126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Only A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White Background"/>
          <p:cNvSpPr/>
          <p:nvPr/>
        </p:nvSpPr>
        <p:spPr bwMode="auto">
          <a:xfrm>
            <a:off x="1" y="5256715"/>
            <a:ext cx="12192000" cy="1601285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Icon" descr="Ones-and-zeroes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9" y="4928556"/>
            <a:ext cx="2714605" cy="1972396"/>
          </a:xfrm>
          <a:prstGeom prst="rect">
            <a:avLst/>
          </a:prstGeom>
        </p:spPr>
      </p:pic>
      <p:pic>
        <p:nvPicPr>
          <p:cNvPr id="12" name="Azure Dark" descr="MS-Azure_rgb_Blk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2282" y="151316"/>
            <a:ext cx="1661373" cy="382084"/>
          </a:xfrm>
          <a:prstGeom prst="rect">
            <a:avLst/>
          </a:prstGeom>
        </p:spPr>
      </p:pic>
      <p:sp>
        <p:nvSpPr>
          <p:cNvPr id="10" name="Headline"/>
          <p:cNvSpPr>
            <a:spLocks noGrp="1"/>
          </p:cNvSpPr>
          <p:nvPr>
            <p:ph type="title"/>
          </p:nvPr>
        </p:nvSpPr>
        <p:spPr>
          <a:xfrm>
            <a:off x="274712" y="930351"/>
            <a:ext cx="9976363" cy="9175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z="4800">
                <a:solidFill>
                  <a:srgbClr val="0072C6"/>
                </a:solidFill>
                <a:latin typeface="Segoe UI Light" panose="020B0502040204020203" pitchFamily="34" charset="0"/>
              </a:rPr>
              <a:t>Click to edit Master title style</a:t>
            </a:r>
            <a:endParaRPr lang="en-US" sz="4800" dirty="0">
              <a:solidFill>
                <a:srgbClr val="0072C6"/>
              </a:solidFill>
              <a:latin typeface="Segoe UI Light" panose="020B0502040204020203" pitchFamily="34" charset="0"/>
            </a:endParaRPr>
          </a:p>
        </p:txBody>
      </p:sp>
      <p:pic>
        <p:nvPicPr>
          <p:cNvPr id="8" name="Logo" descr="MS Logo White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5329" y="6468242"/>
            <a:ext cx="1169019" cy="250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5714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Bottom Onl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White Background"/>
          <p:cNvSpPr/>
          <p:nvPr/>
        </p:nvSpPr>
        <p:spPr bwMode="auto">
          <a:xfrm>
            <a:off x="1" y="5256715"/>
            <a:ext cx="12192000" cy="1601285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Icon" descr="Ones-and-zeroes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9" y="4928556"/>
            <a:ext cx="2714605" cy="1972396"/>
          </a:xfrm>
          <a:prstGeom prst="rect">
            <a:avLst/>
          </a:prstGeom>
        </p:spPr>
      </p:pic>
      <p:pic>
        <p:nvPicPr>
          <p:cNvPr id="12" name="Azure Dark" descr="MS-Azure_rgb_Blk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2282" y="151316"/>
            <a:ext cx="1661373" cy="382084"/>
          </a:xfrm>
          <a:prstGeom prst="rect">
            <a:avLst/>
          </a:prstGeom>
        </p:spPr>
      </p:pic>
      <p:sp>
        <p:nvSpPr>
          <p:cNvPr id="10" name="Headline"/>
          <p:cNvSpPr>
            <a:spLocks noGrp="1"/>
          </p:cNvSpPr>
          <p:nvPr>
            <p:ph type="title"/>
          </p:nvPr>
        </p:nvSpPr>
        <p:spPr>
          <a:xfrm>
            <a:off x="2518612" y="5576547"/>
            <a:ext cx="8069064" cy="9175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z="4800">
                <a:solidFill>
                  <a:srgbClr val="0072C6"/>
                </a:solidFill>
                <a:latin typeface="Segoe UI Light" panose="020B0502040204020203" pitchFamily="34" charset="0"/>
              </a:rPr>
              <a:t>Click to edit Master title style</a:t>
            </a:r>
            <a:endParaRPr lang="en-US" sz="4800" dirty="0">
              <a:solidFill>
                <a:srgbClr val="0072C6"/>
              </a:solidFill>
              <a:latin typeface="Segoe UI Light" panose="020B0502040204020203" pitchFamily="34" charset="0"/>
            </a:endParaRPr>
          </a:p>
        </p:txBody>
      </p:sp>
      <p:pic>
        <p:nvPicPr>
          <p:cNvPr id="8" name="Logo" descr="MS Logo White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5329" y="6468242"/>
            <a:ext cx="1169019" cy="250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6193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White Background"/>
          <p:cNvSpPr/>
          <p:nvPr/>
        </p:nvSpPr>
        <p:spPr bwMode="auto">
          <a:xfrm>
            <a:off x="1" y="5256715"/>
            <a:ext cx="12192000" cy="1601285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Icon" descr="Ones-and-zeroes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9" y="4928556"/>
            <a:ext cx="2714605" cy="1972396"/>
          </a:xfrm>
          <a:prstGeom prst="rect">
            <a:avLst/>
          </a:prstGeom>
        </p:spPr>
      </p:pic>
      <p:pic>
        <p:nvPicPr>
          <p:cNvPr id="12" name="Azure Dark" descr="MS-Azure_rgb_Blk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2282" y="151316"/>
            <a:ext cx="1661373" cy="382084"/>
          </a:xfrm>
          <a:prstGeom prst="rect">
            <a:avLst/>
          </a:prstGeom>
        </p:spPr>
      </p:pic>
      <p:pic>
        <p:nvPicPr>
          <p:cNvPr id="8" name="Logo" descr="MS Logo White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5329" y="6468242"/>
            <a:ext cx="1169019" cy="250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3805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ft Headlin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White Background"/>
          <p:cNvSpPr/>
          <p:nvPr/>
        </p:nvSpPr>
        <p:spPr bwMode="auto">
          <a:xfrm>
            <a:off x="1" y="5256715"/>
            <a:ext cx="12192000" cy="1601285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Icon" descr="Ones-and-zeroes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9" y="4928556"/>
            <a:ext cx="2714605" cy="1972396"/>
          </a:xfrm>
          <a:prstGeom prst="rect">
            <a:avLst/>
          </a:prstGeom>
        </p:spPr>
      </p:pic>
      <p:pic>
        <p:nvPicPr>
          <p:cNvPr id="12" name="Azure Dark" descr="MS-Azure_rgb_Blk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2282" y="151316"/>
            <a:ext cx="1661373" cy="382084"/>
          </a:xfrm>
          <a:prstGeom prst="rect">
            <a:avLst/>
          </a:prstGeom>
        </p:spPr>
      </p:pic>
      <p:sp>
        <p:nvSpPr>
          <p:cNvPr id="10" name="Headline"/>
          <p:cNvSpPr>
            <a:spLocks noGrp="1"/>
          </p:cNvSpPr>
          <p:nvPr>
            <p:ph type="title"/>
          </p:nvPr>
        </p:nvSpPr>
        <p:spPr>
          <a:xfrm>
            <a:off x="274712" y="2436271"/>
            <a:ext cx="2848714" cy="9175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z="4800">
                <a:solidFill>
                  <a:srgbClr val="0072C6"/>
                </a:solidFill>
                <a:latin typeface="Segoe UI Light" panose="020B0502040204020203" pitchFamily="34" charset="0"/>
              </a:rPr>
              <a:t>Click to edit Master title style</a:t>
            </a:r>
            <a:endParaRPr lang="en-US" sz="4800" dirty="0">
              <a:solidFill>
                <a:srgbClr val="0072C6"/>
              </a:solidFill>
              <a:latin typeface="Segoe UI Light" panose="020B0502040204020203" pitchFamily="34" charset="0"/>
            </a:endParaRPr>
          </a:p>
        </p:txBody>
      </p:sp>
      <p:sp>
        <p:nvSpPr>
          <p:cNvPr id="6" name="Body"/>
          <p:cNvSpPr>
            <a:spLocks noGrp="1"/>
          </p:cNvSpPr>
          <p:nvPr>
            <p:ph sz="quarter" idx="10"/>
          </p:nvPr>
        </p:nvSpPr>
        <p:spPr>
          <a:xfrm>
            <a:off x="3398139" y="684717"/>
            <a:ext cx="8625516" cy="4420683"/>
          </a:xfrm>
          <a:prstGeom prst="rect">
            <a:avLst/>
          </a:prstGeom>
        </p:spPr>
        <p:txBody>
          <a:bodyPr/>
          <a:lstStyle>
            <a:lvl1pPr>
              <a:buClr>
                <a:schemeClr val="tx2"/>
              </a:buClr>
              <a:defRPr sz="2000">
                <a:solidFill>
                  <a:schemeClr val="tx2"/>
                </a:solidFill>
              </a:defRPr>
            </a:lvl1pPr>
            <a:lvl2pPr>
              <a:buClr>
                <a:schemeClr val="tx2"/>
              </a:buClr>
              <a:defRPr sz="2000">
                <a:solidFill>
                  <a:schemeClr val="tx2"/>
                </a:solidFill>
              </a:defRPr>
            </a:lvl2pPr>
            <a:lvl3pPr>
              <a:buClr>
                <a:schemeClr val="tx2"/>
              </a:buClr>
              <a:defRPr sz="2000">
                <a:solidFill>
                  <a:schemeClr val="tx2"/>
                </a:solidFill>
              </a:defRPr>
            </a:lvl3pPr>
            <a:lvl4pPr>
              <a:buClr>
                <a:schemeClr val="tx2"/>
              </a:buClr>
              <a:defRPr sz="2000">
                <a:solidFill>
                  <a:schemeClr val="tx2"/>
                </a:solidFill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Logo" descr="MS Logo White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5329" y="6468242"/>
            <a:ext cx="1169019" cy="250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9878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ft Headline Onl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White Background"/>
          <p:cNvSpPr/>
          <p:nvPr/>
        </p:nvSpPr>
        <p:spPr bwMode="auto">
          <a:xfrm>
            <a:off x="1" y="5256715"/>
            <a:ext cx="12192000" cy="1601285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Icon" descr="Ones-and-zeroes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9" y="4928556"/>
            <a:ext cx="2714605" cy="1972396"/>
          </a:xfrm>
          <a:prstGeom prst="rect">
            <a:avLst/>
          </a:prstGeom>
        </p:spPr>
      </p:pic>
      <p:pic>
        <p:nvPicPr>
          <p:cNvPr id="12" name="Azure Dark" descr="MS-Azure_rgb_Blk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2282" y="151316"/>
            <a:ext cx="1661373" cy="382084"/>
          </a:xfrm>
          <a:prstGeom prst="rect">
            <a:avLst/>
          </a:prstGeom>
        </p:spPr>
      </p:pic>
      <p:sp>
        <p:nvSpPr>
          <p:cNvPr id="10" name="Headline"/>
          <p:cNvSpPr>
            <a:spLocks noGrp="1"/>
          </p:cNvSpPr>
          <p:nvPr>
            <p:ph type="title"/>
          </p:nvPr>
        </p:nvSpPr>
        <p:spPr>
          <a:xfrm>
            <a:off x="274712" y="2436271"/>
            <a:ext cx="2848714" cy="9175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z="4800">
                <a:solidFill>
                  <a:srgbClr val="0072C6"/>
                </a:solidFill>
                <a:latin typeface="Segoe UI Light" panose="020B0502040204020203" pitchFamily="34" charset="0"/>
              </a:rPr>
              <a:t>Click to edit Master title style</a:t>
            </a:r>
            <a:endParaRPr lang="en-US" sz="4800" dirty="0">
              <a:solidFill>
                <a:srgbClr val="0072C6"/>
              </a:solidFill>
              <a:latin typeface="Segoe UI Light" panose="020B0502040204020203" pitchFamily="34" charset="0"/>
            </a:endParaRPr>
          </a:p>
        </p:txBody>
      </p:sp>
      <p:pic>
        <p:nvPicPr>
          <p:cNvPr id="8" name="Logo" descr="MS Logo White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5329" y="6468242"/>
            <a:ext cx="1169019" cy="250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4155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Box"/>
          <p:cNvSpPr/>
          <p:nvPr/>
        </p:nvSpPr>
        <p:spPr bwMode="auto">
          <a:xfrm>
            <a:off x="6057716" y="4147420"/>
            <a:ext cx="6432145" cy="1733912"/>
          </a:xfrm>
          <a:prstGeom prst="rect">
            <a:avLst/>
          </a:prstGeom>
          <a:solidFill>
            <a:schemeClr val="tx2">
              <a:alpha val="91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" name="Icon" descr="Ones-and-zeroes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9" y="4928556"/>
            <a:ext cx="2714605" cy="1972396"/>
          </a:xfrm>
          <a:prstGeom prst="rect">
            <a:avLst/>
          </a:prstGeom>
        </p:spPr>
      </p:pic>
      <p:pic>
        <p:nvPicPr>
          <p:cNvPr id="9" name="Azure Light" descr="MS-Azure_rgb_Wht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  <p:sp>
        <p:nvSpPr>
          <p:cNvPr id="10" name="Title"/>
          <p:cNvSpPr>
            <a:spLocks noGrp="1"/>
          </p:cNvSpPr>
          <p:nvPr>
            <p:ph type="title" hasCustomPrompt="1"/>
          </p:nvPr>
        </p:nvSpPr>
        <p:spPr>
          <a:xfrm>
            <a:off x="6364080" y="4263384"/>
            <a:ext cx="5827921" cy="899665"/>
          </a:xfrm>
          <a:prstGeom prst="rect">
            <a:avLst/>
          </a:prstGeom>
        </p:spPr>
        <p:txBody>
          <a:bodyPr/>
          <a:lstStyle>
            <a:lvl1pPr>
              <a:defRPr lang="en-US" sz="5400" b="0" kern="1200" cap="none" spc="0" baseline="0" smtClean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02528917"/>
      </p:ext>
    </p:extLst>
  </p:cSld>
  <p:clrMapOvr>
    <a:masterClrMapping/>
  </p:clrMapOvr>
  <p:transition>
    <p:fade/>
  </p:transition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and Custom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ody"/>
          <p:cNvSpPr>
            <a:spLocks noGrp="1"/>
          </p:cNvSpPr>
          <p:nvPr>
            <p:ph sz="quarter" idx="10"/>
          </p:nvPr>
        </p:nvSpPr>
        <p:spPr>
          <a:xfrm>
            <a:off x="274391" y="2317689"/>
            <a:ext cx="11614318" cy="4083112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" name="White Background"/>
          <p:cNvGrpSpPr/>
          <p:nvPr/>
        </p:nvGrpSpPr>
        <p:grpSpPr>
          <a:xfrm>
            <a:off x="-1" y="0"/>
            <a:ext cx="12192001" cy="6858000"/>
            <a:chOff x="-1" y="0"/>
            <a:chExt cx="12188826" cy="6858000"/>
          </a:xfrm>
        </p:grpSpPr>
        <p:sp>
          <p:nvSpPr>
            <p:cNvPr id="3" name="White Rectangle"/>
            <p:cNvSpPr/>
            <p:nvPr userDrawn="1"/>
          </p:nvSpPr>
          <p:spPr bwMode="auto">
            <a:xfrm>
              <a:off x="0" y="0"/>
              <a:ext cx="137160" cy="6858000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" name="White Rectangle"/>
            <p:cNvSpPr/>
            <p:nvPr userDrawn="1"/>
          </p:nvSpPr>
          <p:spPr bwMode="auto">
            <a:xfrm>
              <a:off x="12051665" y="0"/>
              <a:ext cx="137160" cy="6858000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" name="White Rectangle"/>
            <p:cNvSpPr/>
            <p:nvPr userDrawn="1"/>
          </p:nvSpPr>
          <p:spPr bwMode="auto">
            <a:xfrm>
              <a:off x="-1" y="0"/>
              <a:ext cx="12188825" cy="2121408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pic>
        <p:nvPicPr>
          <p:cNvPr id="15" name="Azure Dark" descr="MS-Azure_rgb_Blk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4722" y="303716"/>
            <a:ext cx="1661373" cy="382084"/>
          </a:xfrm>
          <a:prstGeom prst="rect">
            <a:avLst/>
          </a:prstGeom>
        </p:spPr>
      </p:pic>
      <p:sp>
        <p:nvSpPr>
          <p:cNvPr id="14" name="Subhead"/>
          <p:cNvSpPr txBox="1">
            <a:spLocks/>
          </p:cNvSpPr>
          <p:nvPr/>
        </p:nvSpPr>
        <p:spPr>
          <a:xfrm>
            <a:off x="274390" y="1415481"/>
            <a:ext cx="9875336" cy="923922"/>
          </a:xfrm>
          <a:prstGeom prst="rect">
            <a:avLst/>
          </a:prstGeom>
        </p:spPr>
        <p:txBody>
          <a:bodyPr/>
          <a:lstStyle>
            <a:lvl1pPr algn="l" defTabSz="9141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293" b="0" kern="1200" cap="none" spc="-10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4000" dirty="0">
                <a:solidFill>
                  <a:schemeClr val="tx2"/>
                </a:solidFill>
              </a:rPr>
              <a:t>Subhead</a:t>
            </a:r>
          </a:p>
        </p:txBody>
      </p:sp>
      <p:sp>
        <p:nvSpPr>
          <p:cNvPr id="13" name="Headline"/>
          <p:cNvSpPr>
            <a:spLocks noGrp="1"/>
          </p:cNvSpPr>
          <p:nvPr>
            <p:ph type="title" hasCustomPrompt="1"/>
          </p:nvPr>
        </p:nvSpPr>
        <p:spPr>
          <a:xfrm>
            <a:off x="274710" y="295279"/>
            <a:ext cx="9875336" cy="923922"/>
          </a:xfrm>
          <a:prstGeom prst="rect">
            <a:avLst/>
          </a:prstGeom>
        </p:spPr>
        <p:txBody>
          <a:bodyPr/>
          <a:lstStyle>
            <a:lvl1pPr>
              <a:defRPr sz="5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Headline</a:t>
            </a:r>
          </a:p>
        </p:txBody>
      </p:sp>
    </p:spTree>
    <p:extLst>
      <p:ext uri="{BB962C8B-B14F-4D97-AF65-F5344CB8AC3E}">
        <p14:creationId xmlns:p14="http://schemas.microsoft.com/office/powerpoint/2010/main" val="1068623843"/>
      </p:ext>
    </p:extLst>
  </p:cSld>
  <p:clrMapOvr>
    <a:masterClrMapping/>
  </p:clrMapOvr>
  <p:transition>
    <p:fade/>
  </p:transition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Only and Custom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-1" y="0"/>
            <a:ext cx="12192001" cy="6858000"/>
            <a:chOff x="-1" y="0"/>
            <a:chExt cx="12188826" cy="6858000"/>
          </a:xfrm>
        </p:grpSpPr>
        <p:sp>
          <p:nvSpPr>
            <p:cNvPr id="3" name="White Rectangle"/>
            <p:cNvSpPr/>
            <p:nvPr userDrawn="1"/>
          </p:nvSpPr>
          <p:spPr bwMode="auto">
            <a:xfrm>
              <a:off x="0" y="0"/>
              <a:ext cx="137160" cy="6858000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" name="White Rectangle"/>
            <p:cNvSpPr/>
            <p:nvPr userDrawn="1"/>
          </p:nvSpPr>
          <p:spPr bwMode="auto">
            <a:xfrm>
              <a:off x="12051665" y="0"/>
              <a:ext cx="137160" cy="6858000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" name="White Rectangle"/>
            <p:cNvSpPr/>
            <p:nvPr userDrawn="1"/>
          </p:nvSpPr>
          <p:spPr bwMode="auto">
            <a:xfrm>
              <a:off x="-1" y="0"/>
              <a:ext cx="12188825" cy="1447800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pic>
        <p:nvPicPr>
          <p:cNvPr id="15" name="Azure Dark" descr="MS-Azure_rgb_Blk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4722" y="303716"/>
            <a:ext cx="1661373" cy="382084"/>
          </a:xfrm>
          <a:prstGeom prst="rect">
            <a:avLst/>
          </a:prstGeom>
        </p:spPr>
      </p:pic>
      <p:sp>
        <p:nvSpPr>
          <p:cNvPr id="13" name="Headline"/>
          <p:cNvSpPr>
            <a:spLocks noGrp="1"/>
          </p:cNvSpPr>
          <p:nvPr>
            <p:ph type="title" hasCustomPrompt="1"/>
          </p:nvPr>
        </p:nvSpPr>
        <p:spPr>
          <a:xfrm>
            <a:off x="274710" y="295279"/>
            <a:ext cx="9875336" cy="923922"/>
          </a:xfrm>
          <a:prstGeom prst="rect">
            <a:avLst/>
          </a:prstGeom>
        </p:spPr>
        <p:txBody>
          <a:bodyPr/>
          <a:lstStyle>
            <a:lvl1pPr>
              <a:defRPr sz="5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Headline</a:t>
            </a:r>
          </a:p>
        </p:txBody>
      </p:sp>
    </p:spTree>
    <p:extLst>
      <p:ext uri="{BB962C8B-B14F-4D97-AF65-F5344CB8AC3E}">
        <p14:creationId xmlns:p14="http://schemas.microsoft.com/office/powerpoint/2010/main" val="3320439354"/>
      </p:ext>
    </p:extLst>
  </p:cSld>
  <p:clrMapOvr>
    <a:masterClrMapping/>
  </p:clrMapOvr>
  <p:transition>
    <p:fade/>
  </p:transition>
  <p:hf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Thi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-1" y="0"/>
            <a:ext cx="12192001" cy="6858000"/>
            <a:chOff x="-1" y="0"/>
            <a:chExt cx="12188826" cy="6858000"/>
          </a:xfrm>
        </p:grpSpPr>
        <p:sp>
          <p:nvSpPr>
            <p:cNvPr id="3" name="White Rectangle"/>
            <p:cNvSpPr/>
            <p:nvPr userDrawn="1"/>
          </p:nvSpPr>
          <p:spPr bwMode="auto">
            <a:xfrm>
              <a:off x="0" y="0"/>
              <a:ext cx="137160" cy="6858000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" name="White Rectangle"/>
            <p:cNvSpPr/>
            <p:nvPr userDrawn="1"/>
          </p:nvSpPr>
          <p:spPr bwMode="auto">
            <a:xfrm>
              <a:off x="12051665" y="0"/>
              <a:ext cx="137160" cy="6858000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" name="White Rectangle"/>
            <p:cNvSpPr/>
            <p:nvPr userDrawn="1"/>
          </p:nvSpPr>
          <p:spPr bwMode="auto">
            <a:xfrm>
              <a:off x="-1" y="0"/>
              <a:ext cx="12188825" cy="1447800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pic>
        <p:nvPicPr>
          <p:cNvPr id="15" name="Azure Dark" descr="MS-Azure_rgb_Blk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4722" y="303716"/>
            <a:ext cx="1661373" cy="382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452402"/>
      </p:ext>
    </p:extLst>
  </p:cSld>
  <p:clrMapOvr>
    <a:masterClrMapping/>
  </p:clrMapOvr>
  <p:transition>
    <p:fade/>
  </p:transition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and Content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eadline"/>
          <p:cNvSpPr>
            <a:spLocks noGrp="1"/>
          </p:cNvSpPr>
          <p:nvPr>
            <p:ph type="title"/>
          </p:nvPr>
        </p:nvSpPr>
        <p:spPr>
          <a:xfrm>
            <a:off x="2075001" y="611794"/>
            <a:ext cx="8772126" cy="917575"/>
          </a:xfrm>
          <a:prstGeom prst="rect">
            <a:avLst/>
          </a:prstGeom>
        </p:spPr>
        <p:txBody>
          <a:bodyPr/>
          <a:lstStyle/>
          <a:p>
            <a:r>
              <a:rPr lang="en-US" sz="5400">
                <a:solidFill>
                  <a:srgbClr val="92D050"/>
                </a:solidFill>
              </a:rPr>
              <a:t>Click to edit Master title style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7" name="Body"/>
          <p:cNvSpPr>
            <a:spLocks noGrp="1"/>
          </p:cNvSpPr>
          <p:nvPr>
            <p:ph sz="quarter" idx="10"/>
          </p:nvPr>
        </p:nvSpPr>
        <p:spPr>
          <a:xfrm>
            <a:off x="2103900" y="1828800"/>
            <a:ext cx="8743227" cy="43434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7114950"/>
      </p:ext>
    </p:extLst>
  </p:cSld>
  <p:clrMapOvr>
    <a:masterClrMapping/>
  </p:clrMapOvr>
  <p:transition>
    <p:fade/>
  </p:transition>
  <p:hf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Only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eadline"/>
          <p:cNvSpPr>
            <a:spLocks noGrp="1"/>
          </p:cNvSpPr>
          <p:nvPr>
            <p:ph type="title"/>
          </p:nvPr>
        </p:nvSpPr>
        <p:spPr>
          <a:xfrm>
            <a:off x="2075001" y="611794"/>
            <a:ext cx="8772126" cy="917575"/>
          </a:xfrm>
          <a:prstGeom prst="rect">
            <a:avLst/>
          </a:prstGeom>
        </p:spPr>
        <p:txBody>
          <a:bodyPr/>
          <a:lstStyle/>
          <a:p>
            <a:r>
              <a:rPr lang="en-US" sz="5400">
                <a:solidFill>
                  <a:srgbClr val="92D050"/>
                </a:solidFill>
              </a:rPr>
              <a:t>Click to edit Master title style</a:t>
            </a:r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656859"/>
      </p:ext>
    </p:extLst>
  </p:cSld>
  <p:clrMapOvr>
    <a:masterClrMapping/>
  </p:clrMapOvr>
  <p:transition>
    <p:fade/>
  </p:transition>
  <p:hf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eadline"/>
          <p:cNvSpPr>
            <a:spLocks noGrp="1"/>
          </p:cNvSpPr>
          <p:nvPr>
            <p:ph type="title" hasCustomPrompt="1"/>
          </p:nvPr>
        </p:nvSpPr>
        <p:spPr>
          <a:xfrm>
            <a:off x="1052741" y="2970214"/>
            <a:ext cx="10086517" cy="917575"/>
          </a:xfrm>
          <a:prstGeom prst="rect">
            <a:avLst/>
          </a:prstGeom>
        </p:spPr>
        <p:txBody>
          <a:bodyPr/>
          <a:lstStyle>
            <a:lvl1pPr algn="ctr">
              <a:defRPr sz="6000">
                <a:solidFill>
                  <a:srgbClr val="92D050"/>
                </a:solidFill>
              </a:defRPr>
            </a:lvl1pPr>
          </a:lstStyle>
          <a:p>
            <a:r>
              <a:rPr lang="en-US" sz="5400" dirty="0">
                <a:solidFill>
                  <a:srgbClr val="92D050"/>
                </a:solidFill>
              </a:rPr>
              <a:t>Demo</a:t>
            </a:r>
            <a:endParaRPr lang="en-US" dirty="0">
              <a:solidFill>
                <a:schemeClr val="bg2"/>
              </a:solidFill>
            </a:endParaRPr>
          </a:p>
        </p:txBody>
      </p:sp>
      <p:pic>
        <p:nvPicPr>
          <p:cNvPr id="4" name="Picture 3" descr="Ones-and-zeroes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9" y="4928556"/>
            <a:ext cx="2714605" cy="1972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415409"/>
      </p:ext>
    </p:extLst>
  </p:cSld>
  <p:clrMapOvr>
    <a:masterClrMapping/>
  </p:clrMapOvr>
  <p:transition>
    <p:fade/>
  </p:transition>
  <p:hf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ured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17"/>
            <a:ext cx="12192000" cy="6852165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rgbClr val="000000">
                  <a:alpha val="48000"/>
                </a:srgbClr>
              </a:gs>
              <a:gs pos="0">
                <a:srgbClr val="000000">
                  <a:lumMod val="100000"/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759960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ured Blank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17"/>
            <a:ext cx="12192000" cy="6852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127199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ured Blank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rgbClr val="000000">
                  <a:alpha val="48000"/>
                </a:srgbClr>
              </a:gs>
              <a:gs pos="0">
                <a:srgbClr val="000000">
                  <a:lumMod val="100000"/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952442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&amp;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17"/>
            <a:ext cx="12192000" cy="6852165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 bwMode="auto">
          <a:xfrm>
            <a:off x="8884871" y="-1"/>
            <a:ext cx="3307130" cy="6855083"/>
          </a:xfrm>
          <a:prstGeom prst="rect">
            <a:avLst/>
          </a:prstGeom>
          <a:solidFill>
            <a:srgbClr val="00AEEF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3256" tIns="46628" rIns="93256" bIns="46628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29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244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</a:endParaRPr>
          </a:p>
        </p:txBody>
      </p:sp>
      <p:sp>
        <p:nvSpPr>
          <p:cNvPr id="6" name="Rounded Rectangle 29"/>
          <p:cNvSpPr/>
          <p:nvPr userDrawn="1"/>
        </p:nvSpPr>
        <p:spPr bwMode="black">
          <a:xfrm>
            <a:off x="9884269" y="1944139"/>
            <a:ext cx="1308334" cy="3044320"/>
          </a:xfrm>
          <a:custGeom>
            <a:avLst/>
            <a:gdLst/>
            <a:ahLst/>
            <a:cxnLst/>
            <a:rect l="l" t="t" r="r" b="b"/>
            <a:pathLst>
              <a:path w="2136009" h="4350877">
                <a:moveTo>
                  <a:pt x="111238" y="2095565"/>
                </a:moveTo>
                <a:cubicBezTo>
                  <a:pt x="168383" y="2095565"/>
                  <a:pt x="215464" y="2138656"/>
                  <a:pt x="221204" y="2194180"/>
                </a:cubicBezTo>
                <a:lnTo>
                  <a:pt x="222888" y="2194180"/>
                </a:lnTo>
                <a:cubicBezTo>
                  <a:pt x="222888" y="2661471"/>
                  <a:pt x="601700" y="3040283"/>
                  <a:pt x="1068991" y="3040283"/>
                </a:cubicBezTo>
                <a:cubicBezTo>
                  <a:pt x="1530017" y="3040283"/>
                  <a:pt x="1904922" y="2671559"/>
                  <a:pt x="1914148" y="2212909"/>
                </a:cubicBezTo>
                <a:cubicBezTo>
                  <a:pt x="1913589" y="2210904"/>
                  <a:pt x="1913533" y="2208860"/>
                  <a:pt x="1913533" y="2206803"/>
                </a:cubicBezTo>
                <a:cubicBezTo>
                  <a:pt x="1913533" y="2145368"/>
                  <a:pt x="1963336" y="2095565"/>
                  <a:pt x="2024771" y="2095565"/>
                </a:cubicBezTo>
                <a:cubicBezTo>
                  <a:pt x="2081917" y="2095565"/>
                  <a:pt x="2128997" y="2138656"/>
                  <a:pt x="2134737" y="2194180"/>
                </a:cubicBezTo>
                <a:lnTo>
                  <a:pt x="2136009" y="2194180"/>
                </a:lnTo>
                <a:lnTo>
                  <a:pt x="2135585" y="2202590"/>
                </a:lnTo>
                <a:cubicBezTo>
                  <a:pt x="2135983" y="2203980"/>
                  <a:pt x="2136009" y="2205388"/>
                  <a:pt x="2136009" y="2206803"/>
                </a:cubicBezTo>
                <a:lnTo>
                  <a:pt x="2134732" y="2219472"/>
                </a:lnTo>
                <a:cubicBezTo>
                  <a:pt x="2123259" y="2751175"/>
                  <a:pt x="1722042" y="3186685"/>
                  <a:pt x="1205164" y="3251541"/>
                </a:cubicBezTo>
                <a:lnTo>
                  <a:pt x="1205164" y="3820541"/>
                </a:lnTo>
                <a:lnTo>
                  <a:pt x="1457555" y="3820541"/>
                </a:lnTo>
                <a:cubicBezTo>
                  <a:pt x="1604003" y="3820541"/>
                  <a:pt x="1722723" y="3939261"/>
                  <a:pt x="1722723" y="4085709"/>
                </a:cubicBezTo>
                <a:lnTo>
                  <a:pt x="1722722" y="4085709"/>
                </a:lnTo>
                <a:cubicBezTo>
                  <a:pt x="1722722" y="4232157"/>
                  <a:pt x="1604002" y="4350877"/>
                  <a:pt x="1457554" y="4350877"/>
                </a:cubicBezTo>
                <a:lnTo>
                  <a:pt x="678455" y="4350876"/>
                </a:lnTo>
                <a:cubicBezTo>
                  <a:pt x="532007" y="4350876"/>
                  <a:pt x="413288" y="4232157"/>
                  <a:pt x="413287" y="4085709"/>
                </a:cubicBezTo>
                <a:cubicBezTo>
                  <a:pt x="413288" y="3939261"/>
                  <a:pt x="532007" y="3820541"/>
                  <a:pt x="678455" y="3820541"/>
                </a:cubicBezTo>
                <a:lnTo>
                  <a:pt x="930844" y="3820541"/>
                </a:lnTo>
                <a:lnTo>
                  <a:pt x="930844" y="3251239"/>
                </a:lnTo>
                <a:cubicBezTo>
                  <a:pt x="419935" y="3186221"/>
                  <a:pt x="22536" y="2758927"/>
                  <a:pt x="4029" y="2234922"/>
                </a:cubicBezTo>
                <a:cubicBezTo>
                  <a:pt x="1255" y="2226017"/>
                  <a:pt x="0" y="2216556"/>
                  <a:pt x="0" y="2206803"/>
                </a:cubicBezTo>
                <a:cubicBezTo>
                  <a:pt x="0" y="2145368"/>
                  <a:pt x="49803" y="2095565"/>
                  <a:pt x="111238" y="2095565"/>
                </a:cubicBezTo>
                <a:close/>
                <a:moveTo>
                  <a:pt x="1050366" y="0"/>
                </a:moveTo>
                <a:lnTo>
                  <a:pt x="1085642" y="0"/>
                </a:lnTo>
                <a:cubicBezTo>
                  <a:pt x="1458724" y="0"/>
                  <a:pt x="1761980" y="298955"/>
                  <a:pt x="1767734" y="670400"/>
                </a:cubicBezTo>
                <a:lnTo>
                  <a:pt x="1582354" y="670400"/>
                </a:lnTo>
                <a:cubicBezTo>
                  <a:pt x="1489769" y="670400"/>
                  <a:pt x="1414714" y="745455"/>
                  <a:pt x="1414714" y="838040"/>
                </a:cubicBezTo>
                <a:cubicBezTo>
                  <a:pt x="1414714" y="930625"/>
                  <a:pt x="1489769" y="1005680"/>
                  <a:pt x="1582354" y="1005680"/>
                </a:cubicBezTo>
                <a:lnTo>
                  <a:pt x="1769044" y="1005680"/>
                </a:lnTo>
                <a:lnTo>
                  <a:pt x="1769044" y="1319453"/>
                </a:lnTo>
                <a:lnTo>
                  <a:pt x="1582354" y="1319453"/>
                </a:lnTo>
                <a:cubicBezTo>
                  <a:pt x="1489769" y="1319453"/>
                  <a:pt x="1414714" y="1394508"/>
                  <a:pt x="1414714" y="1487093"/>
                </a:cubicBezTo>
                <a:cubicBezTo>
                  <a:pt x="1414714" y="1579678"/>
                  <a:pt x="1489769" y="1654733"/>
                  <a:pt x="1582354" y="1654733"/>
                </a:cubicBezTo>
                <a:lnTo>
                  <a:pt x="1769044" y="1654733"/>
                </a:lnTo>
                <a:lnTo>
                  <a:pt x="1769044" y="1968506"/>
                </a:lnTo>
                <a:lnTo>
                  <a:pt x="1582354" y="1968506"/>
                </a:lnTo>
                <a:cubicBezTo>
                  <a:pt x="1489769" y="1968506"/>
                  <a:pt x="1414714" y="2043561"/>
                  <a:pt x="1414714" y="2136146"/>
                </a:cubicBezTo>
                <a:cubicBezTo>
                  <a:pt x="1414714" y="2228731"/>
                  <a:pt x="1489769" y="2303786"/>
                  <a:pt x="1582354" y="2303786"/>
                </a:cubicBezTo>
                <a:lnTo>
                  <a:pt x="1758275" y="2303786"/>
                </a:lnTo>
                <a:cubicBezTo>
                  <a:pt x="1709241" y="2630669"/>
                  <a:pt x="1426601" y="2880360"/>
                  <a:pt x="1085642" y="2880360"/>
                </a:cubicBezTo>
                <a:lnTo>
                  <a:pt x="1050366" y="2880360"/>
                </a:lnTo>
                <a:cubicBezTo>
                  <a:pt x="709407" y="2880360"/>
                  <a:pt x="426767" y="2630669"/>
                  <a:pt x="377733" y="2303786"/>
                </a:cubicBezTo>
                <a:lnTo>
                  <a:pt x="549845" y="2303786"/>
                </a:lnTo>
                <a:cubicBezTo>
                  <a:pt x="642430" y="2303786"/>
                  <a:pt x="717485" y="2228731"/>
                  <a:pt x="717485" y="2136146"/>
                </a:cubicBezTo>
                <a:cubicBezTo>
                  <a:pt x="717485" y="2043561"/>
                  <a:pt x="642430" y="1968506"/>
                  <a:pt x="549845" y="1968506"/>
                </a:cubicBezTo>
                <a:lnTo>
                  <a:pt x="366964" y="1968506"/>
                </a:lnTo>
                <a:lnTo>
                  <a:pt x="366964" y="1654733"/>
                </a:lnTo>
                <a:lnTo>
                  <a:pt x="549845" y="1654733"/>
                </a:lnTo>
                <a:cubicBezTo>
                  <a:pt x="642430" y="1654733"/>
                  <a:pt x="717485" y="1579678"/>
                  <a:pt x="717485" y="1487093"/>
                </a:cubicBezTo>
                <a:cubicBezTo>
                  <a:pt x="717485" y="1394508"/>
                  <a:pt x="642430" y="1319453"/>
                  <a:pt x="549845" y="1319453"/>
                </a:cubicBezTo>
                <a:lnTo>
                  <a:pt x="366964" y="1319453"/>
                </a:lnTo>
                <a:lnTo>
                  <a:pt x="366964" y="1005680"/>
                </a:lnTo>
                <a:lnTo>
                  <a:pt x="549845" y="1005680"/>
                </a:lnTo>
                <a:cubicBezTo>
                  <a:pt x="642430" y="1005680"/>
                  <a:pt x="717485" y="930625"/>
                  <a:pt x="717485" y="838040"/>
                </a:cubicBezTo>
                <a:cubicBezTo>
                  <a:pt x="717485" y="745455"/>
                  <a:pt x="642430" y="670400"/>
                  <a:pt x="549845" y="670400"/>
                </a:cubicBezTo>
                <a:lnTo>
                  <a:pt x="368275" y="670400"/>
                </a:lnTo>
                <a:cubicBezTo>
                  <a:pt x="374028" y="298955"/>
                  <a:pt x="677284" y="0"/>
                  <a:pt x="1050366" y="0"/>
                </a:cubicBezTo>
                <a:close/>
              </a:path>
            </a:pathLst>
          </a:custGeom>
          <a:solidFill>
            <a:srgbClr val="FFFFFF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46630" tIns="46630" rIns="46630" bIns="4663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29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36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Title 5"/>
          <p:cNvSpPr>
            <a:spLocks noGrp="1"/>
          </p:cNvSpPr>
          <p:nvPr>
            <p:ph type="title" idx="4294967295"/>
          </p:nvPr>
        </p:nvSpPr>
        <p:spPr>
          <a:xfrm>
            <a:off x="461264" y="158735"/>
            <a:ext cx="3694118" cy="2413891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8800"/>
            </a:lvl1pPr>
          </a:lstStyle>
          <a:p>
            <a:r>
              <a:rPr lang="en-US" sz="8798" dirty="0">
                <a:solidFill>
                  <a:schemeClr val="bg1">
                    <a:alpha val="99000"/>
                  </a:schemeClr>
                </a:solidFill>
              </a:rPr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2257946326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con" descr="Ones-and-zeroes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9" y="4928556"/>
            <a:ext cx="2714605" cy="1972396"/>
          </a:xfrm>
          <a:prstGeom prst="rect">
            <a:avLst/>
          </a:prstGeom>
        </p:spPr>
      </p:pic>
      <p:pic>
        <p:nvPicPr>
          <p:cNvPr id="8" name="Azure Light" descr="MS-Azure_rgb_Wh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  <p:sp>
        <p:nvSpPr>
          <p:cNvPr id="9" name="Title"/>
          <p:cNvSpPr>
            <a:spLocks noGrp="1"/>
          </p:cNvSpPr>
          <p:nvPr>
            <p:ph type="title" hasCustomPrompt="1"/>
          </p:nvPr>
        </p:nvSpPr>
        <p:spPr>
          <a:xfrm>
            <a:off x="0" y="2194768"/>
            <a:ext cx="12192001" cy="1081833"/>
          </a:xfrm>
          <a:prstGeom prst="rect">
            <a:avLst/>
          </a:prstGeom>
        </p:spPr>
        <p:txBody>
          <a:bodyPr/>
          <a:lstStyle>
            <a:lvl1pPr algn="ctr">
              <a:defRPr lang="en-US" sz="5400" b="0" kern="1200" cap="none" spc="0" baseline="0" dirty="0" smtClean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11" name="Presenter"/>
          <p:cNvSpPr>
            <a:spLocks noGrp="1"/>
          </p:cNvSpPr>
          <p:nvPr>
            <p:ph type="body" sz="quarter" idx="10" hasCustomPrompt="1"/>
          </p:nvPr>
        </p:nvSpPr>
        <p:spPr>
          <a:xfrm>
            <a:off x="-1588" y="3276600"/>
            <a:ext cx="12192000" cy="990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2200" b="0" kern="1200" cap="none" spc="-102" baseline="0" dirty="0">
                <a:ln w="3175">
                  <a:noFill/>
                </a:ln>
                <a:solidFill>
                  <a:srgbClr val="FFFFFF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Presenter</a:t>
            </a:r>
          </a:p>
        </p:txBody>
      </p:sp>
    </p:spTree>
    <p:extLst>
      <p:ext uri="{BB962C8B-B14F-4D97-AF65-F5344CB8AC3E}">
        <p14:creationId xmlns:p14="http://schemas.microsoft.com/office/powerpoint/2010/main" val="2153966380"/>
      </p:ext>
    </p:extLst>
  </p:cSld>
  <p:clrMapOvr>
    <a:masterClrMapping/>
  </p:clrMapOvr>
  <p:transition>
    <p:fade/>
  </p:transition>
  <p:hf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 to A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35"/>
            <a:ext cx="12192000" cy="6852165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 bwMode="auto">
          <a:xfrm>
            <a:off x="10187268" y="-1"/>
            <a:ext cx="2004732" cy="6855083"/>
          </a:xfrm>
          <a:prstGeom prst="rect">
            <a:avLst/>
          </a:prstGeom>
          <a:solidFill>
            <a:srgbClr val="8CC600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3256" tIns="46628" rIns="93256" bIns="46628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29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244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</a:endParaRPr>
          </a:p>
        </p:txBody>
      </p:sp>
      <p:sp>
        <p:nvSpPr>
          <p:cNvPr id="9" name="Freeform 64"/>
          <p:cNvSpPr>
            <a:spLocks noEditPoints="1"/>
          </p:cNvSpPr>
          <p:nvPr userDrawn="1"/>
        </p:nvSpPr>
        <p:spPr bwMode="black">
          <a:xfrm flipH="1">
            <a:off x="10598291" y="233151"/>
            <a:ext cx="1182686" cy="908302"/>
          </a:xfrm>
          <a:custGeom>
            <a:avLst/>
            <a:gdLst>
              <a:gd name="T0" fmla="*/ 12 w 221"/>
              <a:gd name="T1" fmla="*/ 104 h 170"/>
              <a:gd name="T2" fmla="*/ 6 w 221"/>
              <a:gd name="T3" fmla="*/ 103 h 170"/>
              <a:gd name="T4" fmla="*/ 2 w 221"/>
              <a:gd name="T5" fmla="*/ 108 h 170"/>
              <a:gd name="T6" fmla="*/ 10 w 221"/>
              <a:gd name="T7" fmla="*/ 141 h 170"/>
              <a:gd name="T8" fmla="*/ 16 w 221"/>
              <a:gd name="T9" fmla="*/ 143 h 170"/>
              <a:gd name="T10" fmla="*/ 21 w 221"/>
              <a:gd name="T11" fmla="*/ 139 h 170"/>
              <a:gd name="T12" fmla="*/ 12 w 221"/>
              <a:gd name="T13" fmla="*/ 104 h 170"/>
              <a:gd name="T14" fmla="*/ 185 w 221"/>
              <a:gd name="T15" fmla="*/ 8 h 170"/>
              <a:gd name="T16" fmla="*/ 219 w 221"/>
              <a:gd name="T17" fmla="*/ 136 h 170"/>
              <a:gd name="T18" fmla="*/ 209 w 221"/>
              <a:gd name="T19" fmla="*/ 139 h 170"/>
              <a:gd name="T20" fmla="*/ 175 w 221"/>
              <a:gd name="T21" fmla="*/ 10 h 170"/>
              <a:gd name="T22" fmla="*/ 185 w 221"/>
              <a:gd name="T23" fmla="*/ 8 h 170"/>
              <a:gd name="T24" fmla="*/ 104 w 221"/>
              <a:gd name="T25" fmla="*/ 170 h 170"/>
              <a:gd name="T26" fmla="*/ 85 w 221"/>
              <a:gd name="T27" fmla="*/ 170 h 170"/>
              <a:gd name="T28" fmla="*/ 63 w 221"/>
              <a:gd name="T29" fmla="*/ 143 h 170"/>
              <a:gd name="T30" fmla="*/ 73 w 221"/>
              <a:gd name="T31" fmla="*/ 143 h 170"/>
              <a:gd name="T32" fmla="*/ 85 w 221"/>
              <a:gd name="T33" fmla="*/ 157 h 170"/>
              <a:gd name="T34" fmla="*/ 104 w 221"/>
              <a:gd name="T35" fmla="*/ 157 h 170"/>
              <a:gd name="T36" fmla="*/ 116 w 221"/>
              <a:gd name="T37" fmla="*/ 143 h 170"/>
              <a:gd name="T38" fmla="*/ 128 w 221"/>
              <a:gd name="T39" fmla="*/ 143 h 170"/>
              <a:gd name="T40" fmla="*/ 104 w 221"/>
              <a:gd name="T41" fmla="*/ 170 h 170"/>
              <a:gd name="T42" fmla="*/ 18 w 221"/>
              <a:gd name="T43" fmla="*/ 102 h 170"/>
              <a:gd name="T44" fmla="*/ 168 w 221"/>
              <a:gd name="T45" fmla="*/ 16 h 170"/>
              <a:gd name="T46" fmla="*/ 172 w 221"/>
              <a:gd name="T47" fmla="*/ 30 h 170"/>
              <a:gd name="T48" fmla="*/ 20 w 221"/>
              <a:gd name="T49" fmla="*/ 109 h 170"/>
              <a:gd name="T50" fmla="*/ 18 w 221"/>
              <a:gd name="T51" fmla="*/ 102 h 170"/>
              <a:gd name="T52" fmla="*/ 185 w 221"/>
              <a:gd name="T53" fmla="*/ 79 h 170"/>
              <a:gd name="T54" fmla="*/ 201 w 221"/>
              <a:gd name="T55" fmla="*/ 137 h 170"/>
              <a:gd name="T56" fmla="*/ 28 w 221"/>
              <a:gd name="T57" fmla="*/ 138 h 170"/>
              <a:gd name="T58" fmla="*/ 24 w 221"/>
              <a:gd name="T59" fmla="*/ 122 h 170"/>
              <a:gd name="T60" fmla="*/ 185 w 221"/>
              <a:gd name="T61" fmla="*/ 79 h 1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21" h="170">
                <a:moveTo>
                  <a:pt x="12" y="104"/>
                </a:moveTo>
                <a:cubicBezTo>
                  <a:pt x="6" y="103"/>
                  <a:pt x="6" y="103"/>
                  <a:pt x="6" y="103"/>
                </a:cubicBezTo>
                <a:cubicBezTo>
                  <a:pt x="3" y="103"/>
                  <a:pt x="0" y="104"/>
                  <a:pt x="2" y="108"/>
                </a:cubicBezTo>
                <a:cubicBezTo>
                  <a:pt x="10" y="141"/>
                  <a:pt x="10" y="141"/>
                  <a:pt x="10" y="141"/>
                </a:cubicBezTo>
                <a:cubicBezTo>
                  <a:pt x="12" y="145"/>
                  <a:pt x="14" y="144"/>
                  <a:pt x="16" y="143"/>
                </a:cubicBezTo>
                <a:cubicBezTo>
                  <a:pt x="21" y="139"/>
                  <a:pt x="21" y="139"/>
                  <a:pt x="21" y="139"/>
                </a:cubicBezTo>
                <a:cubicBezTo>
                  <a:pt x="12" y="104"/>
                  <a:pt x="12" y="104"/>
                  <a:pt x="12" y="104"/>
                </a:cubicBezTo>
                <a:close/>
                <a:moveTo>
                  <a:pt x="185" y="8"/>
                </a:moveTo>
                <a:cubicBezTo>
                  <a:pt x="219" y="136"/>
                  <a:pt x="219" y="136"/>
                  <a:pt x="219" y="136"/>
                </a:cubicBezTo>
                <a:cubicBezTo>
                  <a:pt x="221" y="143"/>
                  <a:pt x="211" y="146"/>
                  <a:pt x="209" y="139"/>
                </a:cubicBezTo>
                <a:cubicBezTo>
                  <a:pt x="175" y="10"/>
                  <a:pt x="175" y="10"/>
                  <a:pt x="175" y="10"/>
                </a:cubicBezTo>
                <a:cubicBezTo>
                  <a:pt x="173" y="3"/>
                  <a:pt x="183" y="0"/>
                  <a:pt x="185" y="8"/>
                </a:cubicBezTo>
                <a:close/>
                <a:moveTo>
                  <a:pt x="104" y="170"/>
                </a:moveTo>
                <a:cubicBezTo>
                  <a:pt x="85" y="170"/>
                  <a:pt x="85" y="170"/>
                  <a:pt x="85" y="170"/>
                </a:cubicBezTo>
                <a:cubicBezTo>
                  <a:pt x="69" y="170"/>
                  <a:pt x="62" y="156"/>
                  <a:pt x="63" y="143"/>
                </a:cubicBezTo>
                <a:cubicBezTo>
                  <a:pt x="73" y="143"/>
                  <a:pt x="73" y="143"/>
                  <a:pt x="73" y="143"/>
                </a:cubicBezTo>
                <a:cubicBezTo>
                  <a:pt x="73" y="150"/>
                  <a:pt x="77" y="157"/>
                  <a:pt x="85" y="157"/>
                </a:cubicBezTo>
                <a:cubicBezTo>
                  <a:pt x="104" y="157"/>
                  <a:pt x="104" y="157"/>
                  <a:pt x="104" y="157"/>
                </a:cubicBezTo>
                <a:cubicBezTo>
                  <a:pt x="112" y="157"/>
                  <a:pt x="116" y="150"/>
                  <a:pt x="116" y="143"/>
                </a:cubicBezTo>
                <a:cubicBezTo>
                  <a:pt x="128" y="143"/>
                  <a:pt x="128" y="143"/>
                  <a:pt x="128" y="143"/>
                </a:cubicBezTo>
                <a:cubicBezTo>
                  <a:pt x="128" y="156"/>
                  <a:pt x="120" y="170"/>
                  <a:pt x="104" y="170"/>
                </a:cubicBezTo>
                <a:close/>
                <a:moveTo>
                  <a:pt x="18" y="102"/>
                </a:moveTo>
                <a:cubicBezTo>
                  <a:pt x="168" y="16"/>
                  <a:pt x="168" y="16"/>
                  <a:pt x="168" y="16"/>
                </a:cubicBezTo>
                <a:cubicBezTo>
                  <a:pt x="172" y="30"/>
                  <a:pt x="172" y="30"/>
                  <a:pt x="172" y="30"/>
                </a:cubicBezTo>
                <a:cubicBezTo>
                  <a:pt x="20" y="109"/>
                  <a:pt x="20" y="109"/>
                  <a:pt x="20" y="109"/>
                </a:cubicBezTo>
                <a:cubicBezTo>
                  <a:pt x="18" y="102"/>
                  <a:pt x="18" y="102"/>
                  <a:pt x="18" y="102"/>
                </a:cubicBezTo>
                <a:close/>
                <a:moveTo>
                  <a:pt x="185" y="79"/>
                </a:moveTo>
                <a:cubicBezTo>
                  <a:pt x="201" y="137"/>
                  <a:pt x="201" y="137"/>
                  <a:pt x="201" y="137"/>
                </a:cubicBezTo>
                <a:cubicBezTo>
                  <a:pt x="28" y="138"/>
                  <a:pt x="28" y="138"/>
                  <a:pt x="28" y="138"/>
                </a:cubicBezTo>
                <a:cubicBezTo>
                  <a:pt x="24" y="122"/>
                  <a:pt x="24" y="122"/>
                  <a:pt x="24" y="122"/>
                </a:cubicBezTo>
                <a:cubicBezTo>
                  <a:pt x="185" y="79"/>
                  <a:pt x="185" y="79"/>
                  <a:pt x="185" y="7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83943" tIns="41972" rIns="83943" bIns="41972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3255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32" b="0" i="0" u="none" strike="noStrike" kern="0" cap="none" spc="0" normalizeH="0" baseline="0" noProof="0">
              <a:ln>
                <a:noFill/>
              </a:ln>
              <a:solidFill>
                <a:srgbClr val="292929"/>
              </a:solidFill>
              <a:effectLst/>
              <a:uLnTx/>
              <a:uFillTx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9800" y="233151"/>
            <a:ext cx="9310688" cy="6416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/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85348906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900565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losing logo slide">
    <p:bg>
      <p:bgPr>
        <a:solidFill>
          <a:srgbClr val="D3D3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/>
        </p:nvSpPr>
        <p:spPr bwMode="blackWhite">
          <a:xfrm>
            <a:off x="267683" y="6073745"/>
            <a:ext cx="4482124" cy="35080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34464" tIns="134464" rIns="134464" bIns="134464" numCol="1" anchor="t" anchorCtr="0" compatLnSpc="1">
            <a:prstTxWarp prst="textNoShape">
              <a:avLst/>
            </a:prstTxWarp>
            <a:spAutoFit/>
          </a:bodyPr>
          <a:lstStyle/>
          <a:p>
            <a:pPr defTabSz="685513" eaLnBrk="0" hangingPunct="0"/>
            <a:r>
              <a:rPr lang="en-US" sz="515">
                <a:solidFill>
                  <a:srgbClr val="002060"/>
                </a:solidFill>
                <a:cs typeface="Segoe UI" pitchFamily="34" charset="0"/>
              </a:rPr>
              <a:t>© Copyright daenet GmbH. All rights reserved.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8BECE8-BE53-4BCA-B590-EA6059A2D9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684" y="316516"/>
            <a:ext cx="1732537" cy="959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206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5670380"/>
            <a:ext cx="11651658" cy="884990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>
              <a:spcBef>
                <a:spcPts val="0"/>
              </a:spcBef>
              <a:buNone/>
              <a:defRPr sz="1961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75840"/>
            <a:ext cx="11653459" cy="1801436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69303" y="301617"/>
            <a:ext cx="3584143" cy="567015"/>
          </a:xfrm>
        </p:spPr>
        <p:txBody>
          <a:bodyPr lIns="182880" tIns="146304" rIns="182880" bIns="146304"/>
          <a:lstStyle>
            <a:lvl1pPr marL="0" indent="0">
              <a:buNone/>
              <a:defRPr sz="1961">
                <a:latin typeface="+mn-lt"/>
              </a:defRPr>
            </a:lvl1pPr>
            <a:lvl2pPr marL="336145" indent="0">
              <a:buNone/>
              <a:defRPr sz="1961"/>
            </a:lvl2pPr>
            <a:lvl3pPr marL="560241" indent="0">
              <a:buNone/>
              <a:defRPr sz="1961"/>
            </a:lvl3pPr>
            <a:lvl4pPr marL="784338" indent="0">
              <a:buNone/>
              <a:defRPr sz="1961"/>
            </a:lvl4pPr>
            <a:lvl5pPr marL="1008435" indent="0">
              <a:buNone/>
              <a:defRPr sz="1961"/>
            </a:lvl5pPr>
          </a:lstStyle>
          <a:p>
            <a:pPr lvl="0"/>
            <a:r>
              <a:rPr lang="en-US" dirty="0"/>
              <a:t>Session Code Here</a:t>
            </a:r>
          </a:p>
        </p:txBody>
      </p:sp>
    </p:spTree>
    <p:extLst>
      <p:ext uri="{BB962C8B-B14F-4D97-AF65-F5344CB8AC3E}">
        <p14:creationId xmlns:p14="http://schemas.microsoft.com/office/powerpoint/2010/main" val="2554460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4406">
          <p15:clr>
            <a:srgbClr val="C35EA4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5670380"/>
            <a:ext cx="8962384" cy="884990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>
              <a:spcBef>
                <a:spcPts val="0"/>
              </a:spcBef>
              <a:buNone/>
              <a:defRPr sz="1961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75840"/>
            <a:ext cx="11653459" cy="1801436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Freeform 3"/>
          <p:cNvSpPr>
            <a:spLocks noChangeAspect="1" noEditPoints="1"/>
          </p:cNvSpPr>
          <p:nvPr userDrawn="1"/>
        </p:nvSpPr>
        <p:spPr bwMode="black">
          <a:xfrm>
            <a:off x="10129868" y="5984140"/>
            <a:ext cx="1607625" cy="403448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914367"/>
            <a:endParaRPr lang="en-US" sz="1765">
              <a:solidFill>
                <a:srgbClr val="404040"/>
              </a:solidFill>
            </a:endParaRP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69303" y="301617"/>
            <a:ext cx="3584143" cy="567015"/>
          </a:xfrm>
        </p:spPr>
        <p:txBody>
          <a:bodyPr lIns="182880" tIns="146304" rIns="182880" bIns="146304"/>
          <a:lstStyle>
            <a:lvl1pPr marL="0" indent="0">
              <a:buNone/>
              <a:defRPr sz="1961">
                <a:latin typeface="+mn-lt"/>
              </a:defRPr>
            </a:lvl1pPr>
            <a:lvl2pPr marL="336145" indent="0">
              <a:buNone/>
              <a:defRPr sz="1961"/>
            </a:lvl2pPr>
            <a:lvl3pPr marL="560241" indent="0">
              <a:buNone/>
              <a:defRPr sz="1961"/>
            </a:lvl3pPr>
            <a:lvl4pPr marL="784338" indent="0">
              <a:buNone/>
              <a:defRPr sz="1961"/>
            </a:lvl4pPr>
            <a:lvl5pPr marL="1008435" indent="0">
              <a:buNone/>
              <a:defRPr sz="1961"/>
            </a:lvl5pPr>
          </a:lstStyle>
          <a:p>
            <a:pPr lvl="0"/>
            <a:r>
              <a:rPr lang="en-US" dirty="0"/>
              <a:t>Session Code Here</a:t>
            </a:r>
          </a:p>
        </p:txBody>
      </p:sp>
    </p:spTree>
    <p:extLst>
      <p:ext uri="{BB962C8B-B14F-4D97-AF65-F5344CB8AC3E}">
        <p14:creationId xmlns:p14="http://schemas.microsoft.com/office/powerpoint/2010/main" val="58631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4406">
          <p15:clr>
            <a:srgbClr val="C35EA4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184808"/>
          </a:xfrm>
        </p:spPr>
        <p:txBody>
          <a:bodyPr>
            <a:spAutoFit/>
          </a:bodyPr>
          <a:lstStyle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33157441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317113" y="1635896"/>
            <a:ext cx="8605649" cy="4931036"/>
          </a:xfrm>
        </p:spPr>
        <p:txBody>
          <a:bodyPr wrap="square">
            <a:noAutofit/>
          </a:bodyPr>
          <a:lstStyle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77582" y="1635896"/>
            <a:ext cx="2689274" cy="4931036"/>
          </a:xfrm>
        </p:spPr>
        <p:txBody>
          <a:bodyPr>
            <a:noAutofit/>
          </a:bodyPr>
          <a:lstStyle>
            <a:lvl1pPr marL="0" indent="0">
              <a:buNone/>
              <a:defRPr kumimoji="0" lang="en-US" sz="2353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89615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46175194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5664" y="2084173"/>
            <a:ext cx="9860672" cy="1793104"/>
          </a:xfrm>
        </p:spPr>
        <p:txBody>
          <a:bodyPr/>
          <a:lstStyle>
            <a:lvl1pPr>
              <a:defRPr sz="4705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99258061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77582" y="1635896"/>
            <a:ext cx="2689274" cy="4931036"/>
          </a:xfrm>
        </p:spPr>
        <p:txBody>
          <a:bodyPr>
            <a:noAutofit/>
          </a:bodyPr>
          <a:lstStyle>
            <a:lvl1pPr>
              <a:defRPr kumimoji="0" lang="en-US" sz="2353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92208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89615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56009934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Shape &amp; 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751364" y="2980724"/>
            <a:ext cx="7171401" cy="896552"/>
          </a:xfrm>
        </p:spPr>
        <p:txBody>
          <a:bodyPr wrap="square" lIns="182880" tIns="146304" rIns="182880" bIns="146304" anchor="ctr">
            <a:noAutofit/>
          </a:bodyPr>
          <a:lstStyle>
            <a:lvl1pPr>
              <a:lnSpc>
                <a:spcPct val="95000"/>
              </a:lnSpc>
              <a:spcBef>
                <a:spcPts val="0"/>
              </a:spcBef>
              <a:spcAft>
                <a:spcPts val="1600"/>
              </a:spcAft>
              <a:defRPr lang="en-US" sz="3529" kern="1200" dirty="0" smtClean="0">
                <a:gradFill>
                  <a:gsLst>
                    <a:gs pos="28302">
                      <a:schemeClr val="tx1">
                        <a:lumMod val="75000"/>
                        <a:lumOff val="25000"/>
                      </a:schemeClr>
                    </a:gs>
                    <a:gs pos="67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>
              <a:lnSpc>
                <a:spcPct val="100000"/>
              </a:lnSpc>
              <a:spcBef>
                <a:spcPts val="800"/>
              </a:spcBef>
              <a:defRPr sz="1863">
                <a:solidFill>
                  <a:srgbClr val="FFFFFF"/>
                </a:solidFill>
              </a:defRPr>
            </a:lvl2pPr>
            <a:lvl3pPr>
              <a:lnSpc>
                <a:spcPct val="100000"/>
              </a:lnSpc>
              <a:spcBef>
                <a:spcPts val="800"/>
              </a:spcBef>
              <a:defRPr sz="1863">
                <a:solidFill>
                  <a:srgbClr val="FFFFFF"/>
                </a:solidFill>
              </a:defRPr>
            </a:lvl3pPr>
            <a:lvl4pPr>
              <a:lnSpc>
                <a:spcPct val="100000"/>
              </a:lnSpc>
              <a:spcBef>
                <a:spcPts val="800"/>
              </a:spcBef>
              <a:defRPr sz="1863">
                <a:solidFill>
                  <a:srgbClr val="FFFFFF"/>
                </a:solidFill>
              </a:defRPr>
            </a:lvl4pPr>
            <a:lvl5pPr>
              <a:lnSpc>
                <a:spcPct val="100000"/>
              </a:lnSpc>
              <a:spcBef>
                <a:spcPts val="800"/>
              </a:spcBef>
              <a:defRPr sz="1863">
                <a:solidFill>
                  <a:srgbClr val="FFFFFF"/>
                </a:solidFill>
              </a:defRPr>
            </a:lvl5pPr>
          </a:lstStyle>
          <a:p>
            <a:pPr marL="0" lvl="0" indent="0" algn="l" defTabSz="896157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269240" y="1507552"/>
            <a:ext cx="3854647" cy="3842896"/>
          </a:xfrm>
          <a:custGeom>
            <a:avLst/>
            <a:gdLst>
              <a:gd name="connsiteX0" fmla="*/ 0 w 2431552"/>
              <a:gd name="connsiteY0" fmla="*/ 0 h 576072"/>
              <a:gd name="connsiteX1" fmla="*/ 2431552 w 2431552"/>
              <a:gd name="connsiteY1" fmla="*/ 0 h 576072"/>
              <a:gd name="connsiteX2" fmla="*/ 2431552 w 2431552"/>
              <a:gd name="connsiteY2" fmla="*/ 576072 h 576072"/>
              <a:gd name="connsiteX3" fmla="*/ 0 w 2431552"/>
              <a:gd name="connsiteY3" fmla="*/ 576072 h 576072"/>
              <a:gd name="connsiteX4" fmla="*/ 0 w 2431552"/>
              <a:gd name="connsiteY4" fmla="*/ 0 h 576072"/>
              <a:gd name="connsiteX0" fmla="*/ 0 w 2610228"/>
              <a:gd name="connsiteY0" fmla="*/ 704193 h 1280265"/>
              <a:gd name="connsiteX1" fmla="*/ 2610228 w 2610228"/>
              <a:gd name="connsiteY1" fmla="*/ 0 h 1280265"/>
              <a:gd name="connsiteX2" fmla="*/ 2431552 w 2610228"/>
              <a:gd name="connsiteY2" fmla="*/ 1280265 h 1280265"/>
              <a:gd name="connsiteX3" fmla="*/ 0 w 2610228"/>
              <a:gd name="connsiteY3" fmla="*/ 1280265 h 1280265"/>
              <a:gd name="connsiteX4" fmla="*/ 0 w 2610228"/>
              <a:gd name="connsiteY4" fmla="*/ 704193 h 1280265"/>
              <a:gd name="connsiteX0" fmla="*/ 0 w 2620739"/>
              <a:gd name="connsiteY0" fmla="*/ 704193 h 2037009"/>
              <a:gd name="connsiteX1" fmla="*/ 2610228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620739"/>
              <a:gd name="connsiteY0" fmla="*/ 483476 h 1816292"/>
              <a:gd name="connsiteX1" fmla="*/ 2389511 w 2620739"/>
              <a:gd name="connsiteY1" fmla="*/ 0 h 1816292"/>
              <a:gd name="connsiteX2" fmla="*/ 2620739 w 2620739"/>
              <a:gd name="connsiteY2" fmla="*/ 1816292 h 1816292"/>
              <a:gd name="connsiteX3" fmla="*/ 0 w 2620739"/>
              <a:gd name="connsiteY3" fmla="*/ 1059548 h 1816292"/>
              <a:gd name="connsiteX4" fmla="*/ 0 w 2620739"/>
              <a:gd name="connsiteY4" fmla="*/ 483476 h 1816292"/>
              <a:gd name="connsiteX0" fmla="*/ 0 w 2620739"/>
              <a:gd name="connsiteY0" fmla="*/ 704193 h 2037009"/>
              <a:gd name="connsiteX1" fmla="*/ 2589207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862477"/>
              <a:gd name="connsiteY0" fmla="*/ 0 h 2425892"/>
              <a:gd name="connsiteX1" fmla="*/ 2830945 w 2862477"/>
              <a:gd name="connsiteY1" fmla="*/ 388883 h 2425892"/>
              <a:gd name="connsiteX2" fmla="*/ 2862477 w 2862477"/>
              <a:gd name="connsiteY2" fmla="*/ 2425892 h 2425892"/>
              <a:gd name="connsiteX3" fmla="*/ 241738 w 2862477"/>
              <a:gd name="connsiteY3" fmla="*/ 1669148 h 2425892"/>
              <a:gd name="connsiteX4" fmla="*/ 0 w 2862477"/>
              <a:gd name="connsiteY4" fmla="*/ 0 h 2425892"/>
              <a:gd name="connsiteX0" fmla="*/ 0 w 2862477"/>
              <a:gd name="connsiteY0" fmla="*/ 0 h 2804265"/>
              <a:gd name="connsiteX1" fmla="*/ 2830945 w 2862477"/>
              <a:gd name="connsiteY1" fmla="*/ 388883 h 2804265"/>
              <a:gd name="connsiteX2" fmla="*/ 2862477 w 2862477"/>
              <a:gd name="connsiteY2" fmla="*/ 2425892 h 2804265"/>
              <a:gd name="connsiteX3" fmla="*/ 21021 w 2862477"/>
              <a:gd name="connsiteY3" fmla="*/ 2804265 h 2804265"/>
              <a:gd name="connsiteX4" fmla="*/ 0 w 2862477"/>
              <a:gd name="connsiteY4" fmla="*/ 0 h 2804265"/>
              <a:gd name="connsiteX0" fmla="*/ 0 w 2967580"/>
              <a:gd name="connsiteY0" fmla="*/ 0 h 2961920"/>
              <a:gd name="connsiteX1" fmla="*/ 2936048 w 2967580"/>
              <a:gd name="connsiteY1" fmla="*/ 546538 h 2961920"/>
              <a:gd name="connsiteX2" fmla="*/ 2967580 w 2967580"/>
              <a:gd name="connsiteY2" fmla="*/ 2583547 h 2961920"/>
              <a:gd name="connsiteX3" fmla="*/ 126124 w 2967580"/>
              <a:gd name="connsiteY3" fmla="*/ 2961920 h 2961920"/>
              <a:gd name="connsiteX4" fmla="*/ 0 w 2967580"/>
              <a:gd name="connsiteY4" fmla="*/ 0 h 2961920"/>
              <a:gd name="connsiteX0" fmla="*/ 10511 w 2841456"/>
              <a:gd name="connsiteY0" fmla="*/ 0 h 2814775"/>
              <a:gd name="connsiteX1" fmla="*/ 2809924 w 2841456"/>
              <a:gd name="connsiteY1" fmla="*/ 399393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10511 w 2845941"/>
              <a:gd name="connsiteY0" fmla="*/ 0 h 2814775"/>
              <a:gd name="connsiteX1" fmla="*/ 2842437 w 2845941"/>
              <a:gd name="connsiteY1" fmla="*/ 415742 h 2814775"/>
              <a:gd name="connsiteX2" fmla="*/ 2841456 w 2845941"/>
              <a:gd name="connsiteY2" fmla="*/ 2436402 h 2814775"/>
              <a:gd name="connsiteX3" fmla="*/ 0 w 2845941"/>
              <a:gd name="connsiteY3" fmla="*/ 2814775 h 2814775"/>
              <a:gd name="connsiteX4" fmla="*/ 10511 w 2845941"/>
              <a:gd name="connsiteY4" fmla="*/ 0 h 2814775"/>
              <a:gd name="connsiteX0" fmla="*/ 10511 w 2841456"/>
              <a:gd name="connsiteY0" fmla="*/ 0 h 2814775"/>
              <a:gd name="connsiteX1" fmla="*/ 2834309 w 2841456"/>
              <a:gd name="connsiteY1" fmla="*/ 391219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3504 w 2834449"/>
              <a:gd name="connsiteY0" fmla="*/ 0 h 2847473"/>
              <a:gd name="connsiteX1" fmla="*/ 2827302 w 2834449"/>
              <a:gd name="connsiteY1" fmla="*/ 391219 h 2847473"/>
              <a:gd name="connsiteX2" fmla="*/ 2834449 w 2834449"/>
              <a:gd name="connsiteY2" fmla="*/ 2436402 h 2847473"/>
              <a:gd name="connsiteX3" fmla="*/ 1122 w 2834449"/>
              <a:gd name="connsiteY3" fmla="*/ 2847473 h 2847473"/>
              <a:gd name="connsiteX4" fmla="*/ 3504 w 2834449"/>
              <a:gd name="connsiteY4" fmla="*/ 0 h 2847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4449" h="2847473">
                <a:moveTo>
                  <a:pt x="3504" y="0"/>
                </a:moveTo>
                <a:lnTo>
                  <a:pt x="2827302" y="391219"/>
                </a:lnTo>
                <a:cubicBezTo>
                  <a:pt x="2830806" y="1070222"/>
                  <a:pt x="2830945" y="1757399"/>
                  <a:pt x="2834449" y="2436402"/>
                </a:cubicBezTo>
                <a:lnTo>
                  <a:pt x="1122" y="2847473"/>
                </a:lnTo>
                <a:cubicBezTo>
                  <a:pt x="4626" y="1909215"/>
                  <a:pt x="0" y="938258"/>
                  <a:pt x="350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182880" tIns="146304" rIns="182880" bIns="146304" numCol="1" anchor="ctr" anchorCtr="0" compatLnSpc="1">
            <a:prstTxWarp prst="textNoShape">
              <a:avLst/>
            </a:prstTxWarp>
            <a:noAutofit/>
          </a:bodyPr>
          <a:lstStyle>
            <a:lvl1pPr>
              <a:lnSpc>
                <a:spcPct val="95000"/>
              </a:lnSpc>
              <a:defRPr lang="en-US" sz="3921" kern="1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ＭＳ Ｐゴシック" charset="0"/>
                <a:cs typeface="Segoe UI Light"/>
              </a:defRPr>
            </a:lvl1pPr>
          </a:lstStyle>
          <a:p>
            <a:pPr marL="0" lvl="0" indent="0" algn="l" defTabSz="121877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058740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tatement"/>
          <p:cNvSpPr>
            <a:spLocks noGrp="1"/>
          </p:cNvSpPr>
          <p:nvPr>
            <p:ph type="ctrTitle" hasCustomPrompt="1"/>
          </p:nvPr>
        </p:nvSpPr>
        <p:spPr>
          <a:xfrm>
            <a:off x="769466" y="2709521"/>
            <a:ext cx="10722224" cy="1266359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8000"/>
            </a:lvl1pPr>
          </a:lstStyle>
          <a:p>
            <a:pPr algn="ctr"/>
            <a:r>
              <a:rPr lang="en-US" sz="7998" dirty="0"/>
              <a:t>Statement</a:t>
            </a:r>
          </a:p>
        </p:txBody>
      </p:sp>
      <p:pic>
        <p:nvPicPr>
          <p:cNvPr id="4" name="Azure Light" descr="MS-Azure_rgb_Wh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165487"/>
      </p:ext>
    </p:extLst>
  </p:cSld>
  <p:clrMapOvr>
    <a:masterClrMapping/>
  </p:clrMapOvr>
  <p:transition>
    <p:fade/>
  </p:transition>
  <p:hf hdr="0" ft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Shape &amp; Color Background w/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751364" y="2980724"/>
            <a:ext cx="7171401" cy="896552"/>
          </a:xfrm>
        </p:spPr>
        <p:txBody>
          <a:bodyPr vert="horz" wrap="square" lIns="182880" tIns="146304" rIns="182880" bIns="146304" rtlCol="0" anchor="ctr">
            <a:noAutofit/>
          </a:bodyPr>
          <a:lstStyle>
            <a:lvl1pPr>
              <a:defRPr lang="en-US" sz="3529" kern="1200" dirty="0" smtClean="0">
                <a:gradFill>
                  <a:gsLst>
                    <a:gs pos="8491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896157" rtl="0" eaLnBrk="1" latinLnBrk="0" hangingPunct="1">
              <a:spcBef>
                <a:spcPct val="20000"/>
              </a:spcBef>
              <a:spcAft>
                <a:spcPts val="1600"/>
              </a:spcAft>
              <a:buFont typeface="Arial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269242" y="291070"/>
            <a:ext cx="11653522" cy="896552"/>
          </a:xfrm>
        </p:spPr>
        <p:txBody>
          <a:bodyPr vert="horz" lIns="182880" tIns="146304" rIns="182880" bIns="146304" rtlCol="0" anchor="t">
            <a:noAutofit/>
          </a:bodyPr>
          <a:lstStyle>
            <a:lvl1pPr marL="0" indent="0"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294" b="0" kern="1200" cap="none" spc="-10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dirty="0"/>
              <a:t>Click to edit master text styles</a:t>
            </a:r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269240" y="1507552"/>
            <a:ext cx="3854647" cy="3842896"/>
          </a:xfrm>
          <a:custGeom>
            <a:avLst/>
            <a:gdLst>
              <a:gd name="connsiteX0" fmla="*/ 0 w 2431552"/>
              <a:gd name="connsiteY0" fmla="*/ 0 h 576072"/>
              <a:gd name="connsiteX1" fmla="*/ 2431552 w 2431552"/>
              <a:gd name="connsiteY1" fmla="*/ 0 h 576072"/>
              <a:gd name="connsiteX2" fmla="*/ 2431552 w 2431552"/>
              <a:gd name="connsiteY2" fmla="*/ 576072 h 576072"/>
              <a:gd name="connsiteX3" fmla="*/ 0 w 2431552"/>
              <a:gd name="connsiteY3" fmla="*/ 576072 h 576072"/>
              <a:gd name="connsiteX4" fmla="*/ 0 w 2431552"/>
              <a:gd name="connsiteY4" fmla="*/ 0 h 576072"/>
              <a:gd name="connsiteX0" fmla="*/ 0 w 2610228"/>
              <a:gd name="connsiteY0" fmla="*/ 704193 h 1280265"/>
              <a:gd name="connsiteX1" fmla="*/ 2610228 w 2610228"/>
              <a:gd name="connsiteY1" fmla="*/ 0 h 1280265"/>
              <a:gd name="connsiteX2" fmla="*/ 2431552 w 2610228"/>
              <a:gd name="connsiteY2" fmla="*/ 1280265 h 1280265"/>
              <a:gd name="connsiteX3" fmla="*/ 0 w 2610228"/>
              <a:gd name="connsiteY3" fmla="*/ 1280265 h 1280265"/>
              <a:gd name="connsiteX4" fmla="*/ 0 w 2610228"/>
              <a:gd name="connsiteY4" fmla="*/ 704193 h 1280265"/>
              <a:gd name="connsiteX0" fmla="*/ 0 w 2620739"/>
              <a:gd name="connsiteY0" fmla="*/ 704193 h 2037009"/>
              <a:gd name="connsiteX1" fmla="*/ 2610228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620739"/>
              <a:gd name="connsiteY0" fmla="*/ 483476 h 1816292"/>
              <a:gd name="connsiteX1" fmla="*/ 2389511 w 2620739"/>
              <a:gd name="connsiteY1" fmla="*/ 0 h 1816292"/>
              <a:gd name="connsiteX2" fmla="*/ 2620739 w 2620739"/>
              <a:gd name="connsiteY2" fmla="*/ 1816292 h 1816292"/>
              <a:gd name="connsiteX3" fmla="*/ 0 w 2620739"/>
              <a:gd name="connsiteY3" fmla="*/ 1059548 h 1816292"/>
              <a:gd name="connsiteX4" fmla="*/ 0 w 2620739"/>
              <a:gd name="connsiteY4" fmla="*/ 483476 h 1816292"/>
              <a:gd name="connsiteX0" fmla="*/ 0 w 2620739"/>
              <a:gd name="connsiteY0" fmla="*/ 704193 h 2037009"/>
              <a:gd name="connsiteX1" fmla="*/ 2589207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862477"/>
              <a:gd name="connsiteY0" fmla="*/ 0 h 2425892"/>
              <a:gd name="connsiteX1" fmla="*/ 2830945 w 2862477"/>
              <a:gd name="connsiteY1" fmla="*/ 388883 h 2425892"/>
              <a:gd name="connsiteX2" fmla="*/ 2862477 w 2862477"/>
              <a:gd name="connsiteY2" fmla="*/ 2425892 h 2425892"/>
              <a:gd name="connsiteX3" fmla="*/ 241738 w 2862477"/>
              <a:gd name="connsiteY3" fmla="*/ 1669148 h 2425892"/>
              <a:gd name="connsiteX4" fmla="*/ 0 w 2862477"/>
              <a:gd name="connsiteY4" fmla="*/ 0 h 2425892"/>
              <a:gd name="connsiteX0" fmla="*/ 0 w 2862477"/>
              <a:gd name="connsiteY0" fmla="*/ 0 h 2804265"/>
              <a:gd name="connsiteX1" fmla="*/ 2830945 w 2862477"/>
              <a:gd name="connsiteY1" fmla="*/ 388883 h 2804265"/>
              <a:gd name="connsiteX2" fmla="*/ 2862477 w 2862477"/>
              <a:gd name="connsiteY2" fmla="*/ 2425892 h 2804265"/>
              <a:gd name="connsiteX3" fmla="*/ 21021 w 2862477"/>
              <a:gd name="connsiteY3" fmla="*/ 2804265 h 2804265"/>
              <a:gd name="connsiteX4" fmla="*/ 0 w 2862477"/>
              <a:gd name="connsiteY4" fmla="*/ 0 h 2804265"/>
              <a:gd name="connsiteX0" fmla="*/ 0 w 2967580"/>
              <a:gd name="connsiteY0" fmla="*/ 0 h 2961920"/>
              <a:gd name="connsiteX1" fmla="*/ 2936048 w 2967580"/>
              <a:gd name="connsiteY1" fmla="*/ 546538 h 2961920"/>
              <a:gd name="connsiteX2" fmla="*/ 2967580 w 2967580"/>
              <a:gd name="connsiteY2" fmla="*/ 2583547 h 2961920"/>
              <a:gd name="connsiteX3" fmla="*/ 126124 w 2967580"/>
              <a:gd name="connsiteY3" fmla="*/ 2961920 h 2961920"/>
              <a:gd name="connsiteX4" fmla="*/ 0 w 2967580"/>
              <a:gd name="connsiteY4" fmla="*/ 0 h 2961920"/>
              <a:gd name="connsiteX0" fmla="*/ 10511 w 2841456"/>
              <a:gd name="connsiteY0" fmla="*/ 0 h 2814775"/>
              <a:gd name="connsiteX1" fmla="*/ 2809924 w 2841456"/>
              <a:gd name="connsiteY1" fmla="*/ 399393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10511 w 2845941"/>
              <a:gd name="connsiteY0" fmla="*/ 0 h 2814775"/>
              <a:gd name="connsiteX1" fmla="*/ 2842437 w 2845941"/>
              <a:gd name="connsiteY1" fmla="*/ 415742 h 2814775"/>
              <a:gd name="connsiteX2" fmla="*/ 2841456 w 2845941"/>
              <a:gd name="connsiteY2" fmla="*/ 2436402 h 2814775"/>
              <a:gd name="connsiteX3" fmla="*/ 0 w 2845941"/>
              <a:gd name="connsiteY3" fmla="*/ 2814775 h 2814775"/>
              <a:gd name="connsiteX4" fmla="*/ 10511 w 2845941"/>
              <a:gd name="connsiteY4" fmla="*/ 0 h 2814775"/>
              <a:gd name="connsiteX0" fmla="*/ 10511 w 2841456"/>
              <a:gd name="connsiteY0" fmla="*/ 0 h 2814775"/>
              <a:gd name="connsiteX1" fmla="*/ 2834309 w 2841456"/>
              <a:gd name="connsiteY1" fmla="*/ 391219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3504 w 2834449"/>
              <a:gd name="connsiteY0" fmla="*/ 0 h 2847473"/>
              <a:gd name="connsiteX1" fmla="*/ 2827302 w 2834449"/>
              <a:gd name="connsiteY1" fmla="*/ 391219 h 2847473"/>
              <a:gd name="connsiteX2" fmla="*/ 2834449 w 2834449"/>
              <a:gd name="connsiteY2" fmla="*/ 2436402 h 2847473"/>
              <a:gd name="connsiteX3" fmla="*/ 1122 w 2834449"/>
              <a:gd name="connsiteY3" fmla="*/ 2847473 h 2847473"/>
              <a:gd name="connsiteX4" fmla="*/ 3504 w 2834449"/>
              <a:gd name="connsiteY4" fmla="*/ 0 h 2847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4449" h="2847473">
                <a:moveTo>
                  <a:pt x="3504" y="0"/>
                </a:moveTo>
                <a:lnTo>
                  <a:pt x="2827302" y="391219"/>
                </a:lnTo>
                <a:cubicBezTo>
                  <a:pt x="2830806" y="1070222"/>
                  <a:pt x="2830945" y="1757399"/>
                  <a:pt x="2834449" y="2436402"/>
                </a:cubicBezTo>
                <a:lnTo>
                  <a:pt x="1122" y="2847473"/>
                </a:lnTo>
                <a:cubicBezTo>
                  <a:pt x="4626" y="1909215"/>
                  <a:pt x="0" y="938258"/>
                  <a:pt x="350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182880" tIns="146304" rIns="182880" bIns="146304" numCol="1" anchor="ctr" anchorCtr="0" compatLnSpc="1">
            <a:prstTxWarp prst="textNoShape">
              <a:avLst/>
            </a:prstTxWarp>
            <a:noAutofit/>
          </a:bodyPr>
          <a:lstStyle>
            <a:lvl1pPr>
              <a:lnSpc>
                <a:spcPct val="95000"/>
              </a:lnSpc>
              <a:defRPr lang="en-US" sz="3921" kern="1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ＭＳ Ｐゴシック" charset="0"/>
                <a:cs typeface="Segoe UI Light"/>
              </a:defRPr>
            </a:lvl1pPr>
          </a:lstStyle>
          <a:p>
            <a:pPr marL="0" lvl="0" indent="0" algn="l" defTabSz="121877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316397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Shape &amp; Color Background w/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751364" y="2980724"/>
            <a:ext cx="7171401" cy="896552"/>
          </a:xfrm>
        </p:spPr>
        <p:txBody>
          <a:bodyPr vert="horz" wrap="square" lIns="182880" tIns="146304" rIns="182880" bIns="146304" rtlCol="0" anchor="ctr">
            <a:noAutofit/>
          </a:bodyPr>
          <a:lstStyle>
            <a:lvl1pPr>
              <a:defRPr lang="en-US" sz="3529" kern="1200" dirty="0" smtClean="0">
                <a:gradFill>
                  <a:gsLst>
                    <a:gs pos="12264">
                      <a:schemeClr val="tx1">
                        <a:lumMod val="75000"/>
                        <a:lumOff val="25000"/>
                      </a:schemeClr>
                    </a:gs>
                    <a:gs pos="71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896157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7" name="Picture Placeholder 12"/>
          <p:cNvSpPr>
            <a:spLocks noGrp="1"/>
          </p:cNvSpPr>
          <p:nvPr>
            <p:ph type="pic" sz="quarter" idx="16"/>
          </p:nvPr>
        </p:nvSpPr>
        <p:spPr>
          <a:xfrm>
            <a:off x="269239" y="1505896"/>
            <a:ext cx="3854627" cy="3846208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58" h="10000">
                <a:moveTo>
                  <a:pt x="9" y="0"/>
                </a:moveTo>
                <a:lnTo>
                  <a:pt x="10057" y="1452"/>
                </a:lnTo>
                <a:cubicBezTo>
                  <a:pt x="10063" y="3834"/>
                  <a:pt x="10048" y="6197"/>
                  <a:pt x="10054" y="8579"/>
                </a:cubicBezTo>
                <a:lnTo>
                  <a:pt x="0" y="10000"/>
                </a:lnTo>
                <a:cubicBezTo>
                  <a:pt x="6" y="6667"/>
                  <a:pt x="3" y="3333"/>
                  <a:pt x="9" y="0"/>
                </a:cubicBezTo>
                <a:close/>
              </a:path>
            </a:pathLst>
          </a:custGeom>
        </p:spPr>
        <p:txBody>
          <a:bodyPr lIns="182880" tIns="146304" rIns="182880" bIns="146304" anchor="ctr" anchorCtr="1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none" lIns="182880" tIns="146304" rIns="182880" bIns="146304"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5398293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504822"/>
          </a:xfrm>
        </p:spPr>
        <p:txBody>
          <a:bodyPr>
            <a:spAutoFit/>
          </a:bodyPr>
          <a:lstStyle>
            <a:lvl1pPr>
              <a:defRPr lang="en-US" sz="2353" kern="1200" dirty="0" smtClean="0">
                <a:gradFill>
                  <a:gsLst>
                    <a:gs pos="66981">
                      <a:schemeClr val="tx1">
                        <a:lumMod val="75000"/>
                        <a:lumOff val="25000"/>
                      </a:schemeClr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1pPr>
            <a:lvl2pPr marL="572691" indent="-236546">
              <a:defRPr lang="en-US" sz="2353" kern="1200" dirty="0" smtClean="0">
                <a:gradFill>
                  <a:gsLst>
                    <a:gs pos="66981">
                      <a:schemeClr val="tx1">
                        <a:lumMod val="75000"/>
                        <a:lumOff val="25000"/>
                      </a:schemeClr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2pPr>
            <a:lvl3pPr marL="560184" indent="-336145">
              <a:defRPr lang="en-US" sz="2353" kern="1200" dirty="0" smtClean="0">
                <a:gradFill>
                  <a:gsLst>
                    <a:gs pos="66981">
                      <a:schemeClr val="tx1">
                        <a:lumMod val="75000"/>
                        <a:lumOff val="25000"/>
                      </a:schemeClr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3pPr>
            <a:lvl4pPr>
              <a:defRPr sz="1961"/>
            </a:lvl4pPr>
            <a:lvl5pPr>
              <a:defRPr sz="1961"/>
            </a:lvl5pPr>
          </a:lstStyle>
          <a:p>
            <a:pPr marL="0" lvl="0" indent="0" algn="l" defTabSz="896157" rtl="0" eaLnBrk="1" latinLnBrk="0" hangingPunct="1">
              <a:spcBef>
                <a:spcPct val="20000"/>
              </a:spcBef>
              <a:spcAft>
                <a:spcPts val="800"/>
              </a:spcAft>
              <a:buFont typeface="Arial" pitchFamily="34" charset="0"/>
              <a:buNone/>
            </a:pPr>
            <a:r>
              <a:rPr lang="en-US" dirty="0"/>
              <a:t>Click to edit Master text styles</a:t>
            </a:r>
          </a:p>
          <a:p>
            <a:pPr marL="0" marR="0" lvl="1" indent="0" algn="l" defTabSz="89615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800"/>
              </a:spcAft>
              <a:buClr>
                <a:schemeClr val="tx1"/>
              </a:buClr>
              <a:buSzPct val="90000"/>
              <a:buFont typeface="Arial" pitchFamily="34" charset="0"/>
              <a:buNone/>
              <a:tabLst/>
            </a:pPr>
            <a:r>
              <a:rPr lang="en-US" dirty="0"/>
              <a:t>Second level</a:t>
            </a:r>
          </a:p>
          <a:p>
            <a:pPr marL="448077" lvl="2" indent="-224039" algn="l" defTabSz="896157" rtl="0" eaLnBrk="1" latinLnBrk="0" hangingPunct="1">
              <a:spcBef>
                <a:spcPct val="20000"/>
              </a:spcBef>
              <a:spcAft>
                <a:spcPts val="800"/>
              </a:spcAft>
              <a:buFont typeface="Arial" pitchFamily="34" charset="0"/>
              <a:buChar char="•"/>
            </a:pPr>
            <a:r>
              <a:rPr lang="en-US" dirty="0"/>
              <a:t>Third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76772998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98523609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6876568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le Shapes &amp; 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2"/>
          <p:cNvSpPr>
            <a:spLocks noGrp="1"/>
          </p:cNvSpPr>
          <p:nvPr>
            <p:ph type="pic" sz="quarter" idx="17"/>
          </p:nvPr>
        </p:nvSpPr>
        <p:spPr>
          <a:xfrm>
            <a:off x="269239" y="2262478"/>
            <a:ext cx="1532465" cy="3169892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7951"/>
              <a:gd name="connsiteX1" fmla="*/ 10057 w 10057"/>
              <a:gd name="connsiteY1" fmla="*/ 1452 h 7951"/>
              <a:gd name="connsiteX2" fmla="*/ 10054 w 10057"/>
              <a:gd name="connsiteY2" fmla="*/ 5606 h 7951"/>
              <a:gd name="connsiteX3" fmla="*/ 0 w 10057"/>
              <a:gd name="connsiteY3" fmla="*/ 7951 h 7951"/>
              <a:gd name="connsiteX4" fmla="*/ 9 w 10057"/>
              <a:gd name="connsiteY4" fmla="*/ 0 h 7951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97 w 10000"/>
              <a:gd name="connsiteY2" fmla="*/ 705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2854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9" y="0"/>
                </a:moveTo>
                <a:lnTo>
                  <a:pt x="10000" y="2854"/>
                </a:lnTo>
                <a:cubicBezTo>
                  <a:pt x="9998" y="7335"/>
                  <a:pt x="9970" y="2648"/>
                  <a:pt x="9969" y="7131"/>
                </a:cubicBezTo>
                <a:cubicBezTo>
                  <a:pt x="9964" y="7082"/>
                  <a:pt x="-38" y="10005"/>
                  <a:pt x="0" y="10000"/>
                </a:cubicBezTo>
                <a:cubicBezTo>
                  <a:pt x="6" y="5808"/>
                  <a:pt x="3" y="4192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 marL="0" marR="0" indent="0" algn="l" defTabSz="1218774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10000"/>
              <a:buFont typeface="Avenir LT Pro 45 Book" charset="0"/>
              <a:buNone/>
              <a:tabLst/>
              <a:defRPr sz="156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12"/>
          <p:cNvSpPr>
            <a:spLocks noGrp="1"/>
          </p:cNvSpPr>
          <p:nvPr>
            <p:ph type="pic" sz="quarter" idx="18"/>
          </p:nvPr>
        </p:nvSpPr>
        <p:spPr>
          <a:xfrm>
            <a:off x="4651737" y="2256322"/>
            <a:ext cx="3169353" cy="3182200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58" h="10000">
                <a:moveTo>
                  <a:pt x="9" y="0"/>
                </a:moveTo>
                <a:lnTo>
                  <a:pt x="10057" y="1452"/>
                </a:lnTo>
                <a:cubicBezTo>
                  <a:pt x="10063" y="3834"/>
                  <a:pt x="10048" y="6197"/>
                  <a:pt x="10054" y="8579"/>
                </a:cubicBezTo>
                <a:lnTo>
                  <a:pt x="0" y="10000"/>
                </a:lnTo>
                <a:cubicBezTo>
                  <a:pt x="6" y="6667"/>
                  <a:pt x="3" y="3333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>
              <a:defRPr sz="156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Picture Placeholder 12"/>
          <p:cNvSpPr>
            <a:spLocks noGrp="1"/>
          </p:cNvSpPr>
          <p:nvPr>
            <p:ph type="pic" sz="quarter" idx="19"/>
          </p:nvPr>
        </p:nvSpPr>
        <p:spPr>
          <a:xfrm>
            <a:off x="8095785" y="2257102"/>
            <a:ext cx="3826977" cy="3180644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47"/>
              <a:gd name="connsiteY0" fmla="*/ 0 h 10000"/>
              <a:gd name="connsiteX1" fmla="*/ 10046 w 10047"/>
              <a:gd name="connsiteY1" fmla="*/ 693 h 10000"/>
              <a:gd name="connsiteX2" fmla="*/ 10043 w 10047"/>
              <a:gd name="connsiteY2" fmla="*/ 9284 h 10000"/>
              <a:gd name="connsiteX3" fmla="*/ 0 w 10047"/>
              <a:gd name="connsiteY3" fmla="*/ 10000 h 10000"/>
              <a:gd name="connsiteX4" fmla="*/ 9 w 10047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47" h="10000">
                <a:moveTo>
                  <a:pt x="9" y="0"/>
                </a:moveTo>
                <a:cubicBezTo>
                  <a:pt x="-9" y="5"/>
                  <a:pt x="5027" y="346"/>
                  <a:pt x="10046" y="693"/>
                </a:cubicBezTo>
                <a:cubicBezTo>
                  <a:pt x="10052" y="3075"/>
                  <a:pt x="10037" y="6902"/>
                  <a:pt x="10043" y="9284"/>
                </a:cubicBezTo>
                <a:lnTo>
                  <a:pt x="0" y="10000"/>
                </a:lnTo>
                <a:cubicBezTo>
                  <a:pt x="6" y="6667"/>
                  <a:pt x="4" y="5000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>
              <a:defRPr sz="156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12"/>
          <p:cNvSpPr>
            <a:spLocks noGrp="1"/>
          </p:cNvSpPr>
          <p:nvPr>
            <p:ph type="pic" sz="quarter" idx="20"/>
          </p:nvPr>
        </p:nvSpPr>
        <p:spPr>
          <a:xfrm>
            <a:off x="2076404" y="2256137"/>
            <a:ext cx="2300636" cy="3182570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7951"/>
              <a:gd name="connsiteX1" fmla="*/ 10057 w 10057"/>
              <a:gd name="connsiteY1" fmla="*/ 1452 h 7951"/>
              <a:gd name="connsiteX2" fmla="*/ 10054 w 10057"/>
              <a:gd name="connsiteY2" fmla="*/ 5606 h 7951"/>
              <a:gd name="connsiteX3" fmla="*/ 0 w 10057"/>
              <a:gd name="connsiteY3" fmla="*/ 7951 h 7951"/>
              <a:gd name="connsiteX4" fmla="*/ 9 w 10057"/>
              <a:gd name="connsiteY4" fmla="*/ 0 h 7951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97 w 10000"/>
              <a:gd name="connsiteY2" fmla="*/ 705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2854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5000"/>
              <a:gd name="connsiteY0" fmla="*/ 0 h 10000"/>
              <a:gd name="connsiteX1" fmla="*/ 15000 w 15000"/>
              <a:gd name="connsiteY1" fmla="*/ 2173 h 10000"/>
              <a:gd name="connsiteX2" fmla="*/ 9969 w 15000"/>
              <a:gd name="connsiteY2" fmla="*/ 7131 h 10000"/>
              <a:gd name="connsiteX3" fmla="*/ 0 w 15000"/>
              <a:gd name="connsiteY3" fmla="*/ 10000 h 10000"/>
              <a:gd name="connsiteX4" fmla="*/ 9 w 15000"/>
              <a:gd name="connsiteY4" fmla="*/ 0 h 10000"/>
              <a:gd name="connsiteX0" fmla="*/ 9 w 15024"/>
              <a:gd name="connsiteY0" fmla="*/ 0 h 10000"/>
              <a:gd name="connsiteX1" fmla="*/ 15000 w 15024"/>
              <a:gd name="connsiteY1" fmla="*/ 2173 h 10000"/>
              <a:gd name="connsiteX2" fmla="*/ 15024 w 15024"/>
              <a:gd name="connsiteY2" fmla="*/ 7919 h 10000"/>
              <a:gd name="connsiteX3" fmla="*/ 0 w 15024"/>
              <a:gd name="connsiteY3" fmla="*/ 10000 h 10000"/>
              <a:gd name="connsiteX4" fmla="*/ 9 w 15024"/>
              <a:gd name="connsiteY4" fmla="*/ 0 h 10000"/>
              <a:gd name="connsiteX0" fmla="*/ 9 w 15024"/>
              <a:gd name="connsiteY0" fmla="*/ 0 h 10000"/>
              <a:gd name="connsiteX1" fmla="*/ 15000 w 15024"/>
              <a:gd name="connsiteY1" fmla="*/ 2173 h 10000"/>
              <a:gd name="connsiteX2" fmla="*/ 15024 w 15024"/>
              <a:gd name="connsiteY2" fmla="*/ 7906 h 10000"/>
              <a:gd name="connsiteX3" fmla="*/ 0 w 15024"/>
              <a:gd name="connsiteY3" fmla="*/ 10000 h 10000"/>
              <a:gd name="connsiteX4" fmla="*/ 9 w 15024"/>
              <a:gd name="connsiteY4" fmla="*/ 0 h 10000"/>
              <a:gd name="connsiteX0" fmla="*/ 1 w 15016"/>
              <a:gd name="connsiteY0" fmla="*/ 0 h 10053"/>
              <a:gd name="connsiteX1" fmla="*/ 14992 w 15016"/>
              <a:gd name="connsiteY1" fmla="*/ 2173 h 10053"/>
              <a:gd name="connsiteX2" fmla="*/ 15016 w 15016"/>
              <a:gd name="connsiteY2" fmla="*/ 7906 h 10053"/>
              <a:gd name="connsiteX3" fmla="*/ 20 w 15016"/>
              <a:gd name="connsiteY3" fmla="*/ 10053 h 10053"/>
              <a:gd name="connsiteX4" fmla="*/ 1 w 15016"/>
              <a:gd name="connsiteY4" fmla="*/ 0 h 10053"/>
              <a:gd name="connsiteX0" fmla="*/ 9 w 15024"/>
              <a:gd name="connsiteY0" fmla="*/ 0 h 10040"/>
              <a:gd name="connsiteX1" fmla="*/ 15000 w 15024"/>
              <a:gd name="connsiteY1" fmla="*/ 2173 h 10040"/>
              <a:gd name="connsiteX2" fmla="*/ 15024 w 15024"/>
              <a:gd name="connsiteY2" fmla="*/ 7906 h 10040"/>
              <a:gd name="connsiteX3" fmla="*/ 0 w 15024"/>
              <a:gd name="connsiteY3" fmla="*/ 10040 h 10040"/>
              <a:gd name="connsiteX4" fmla="*/ 9 w 15024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48"/>
              <a:gd name="connsiteY0" fmla="*/ 0 h 10040"/>
              <a:gd name="connsiteX1" fmla="*/ 15139 w 15148"/>
              <a:gd name="connsiteY1" fmla="*/ 2200 h 10040"/>
              <a:gd name="connsiteX2" fmla="*/ 15135 w 15148"/>
              <a:gd name="connsiteY2" fmla="*/ 7906 h 10040"/>
              <a:gd name="connsiteX3" fmla="*/ 0 w 15148"/>
              <a:gd name="connsiteY3" fmla="*/ 10040 h 10040"/>
              <a:gd name="connsiteX4" fmla="*/ 9 w 15148"/>
              <a:gd name="connsiteY4" fmla="*/ 0 h 10040"/>
              <a:gd name="connsiteX0" fmla="*/ 9 w 15143"/>
              <a:gd name="connsiteY0" fmla="*/ 0 h 10040"/>
              <a:gd name="connsiteX1" fmla="*/ 15111 w 15143"/>
              <a:gd name="connsiteY1" fmla="*/ 2240 h 10040"/>
              <a:gd name="connsiteX2" fmla="*/ 15135 w 15143"/>
              <a:gd name="connsiteY2" fmla="*/ 7906 h 10040"/>
              <a:gd name="connsiteX3" fmla="*/ 0 w 15143"/>
              <a:gd name="connsiteY3" fmla="*/ 10040 h 10040"/>
              <a:gd name="connsiteX4" fmla="*/ 9 w 15143"/>
              <a:gd name="connsiteY4" fmla="*/ 0 h 10040"/>
              <a:gd name="connsiteX0" fmla="*/ 9 w 15141"/>
              <a:gd name="connsiteY0" fmla="*/ 0 h 10040"/>
              <a:gd name="connsiteX1" fmla="*/ 15083 w 15141"/>
              <a:gd name="connsiteY1" fmla="*/ 2187 h 10040"/>
              <a:gd name="connsiteX2" fmla="*/ 15135 w 15141"/>
              <a:gd name="connsiteY2" fmla="*/ 7906 h 10040"/>
              <a:gd name="connsiteX3" fmla="*/ 0 w 15141"/>
              <a:gd name="connsiteY3" fmla="*/ 10040 h 10040"/>
              <a:gd name="connsiteX4" fmla="*/ 9 w 15141"/>
              <a:gd name="connsiteY4" fmla="*/ 0 h 10040"/>
              <a:gd name="connsiteX0" fmla="*/ 9 w 15083"/>
              <a:gd name="connsiteY0" fmla="*/ 0 h 10040"/>
              <a:gd name="connsiteX1" fmla="*/ 15083 w 15083"/>
              <a:gd name="connsiteY1" fmla="*/ 2187 h 10040"/>
              <a:gd name="connsiteX2" fmla="*/ 15052 w 15083"/>
              <a:gd name="connsiteY2" fmla="*/ 7906 h 10040"/>
              <a:gd name="connsiteX3" fmla="*/ 0 w 15083"/>
              <a:gd name="connsiteY3" fmla="*/ 10040 h 10040"/>
              <a:gd name="connsiteX4" fmla="*/ 9 w 15083"/>
              <a:gd name="connsiteY4" fmla="*/ 0 h 10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083" h="10040">
                <a:moveTo>
                  <a:pt x="9" y="0"/>
                </a:moveTo>
                <a:lnTo>
                  <a:pt x="15083" y="2187"/>
                </a:lnTo>
                <a:cubicBezTo>
                  <a:pt x="15081" y="2167"/>
                  <a:pt x="15081" y="7843"/>
                  <a:pt x="15052" y="7906"/>
                </a:cubicBezTo>
                <a:cubicBezTo>
                  <a:pt x="15047" y="7857"/>
                  <a:pt x="-38" y="10045"/>
                  <a:pt x="0" y="10040"/>
                </a:cubicBezTo>
                <a:cubicBezTo>
                  <a:pt x="6" y="5848"/>
                  <a:pt x="3" y="4192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 marL="0" marR="0" indent="0" algn="l" defTabSz="1218774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10000"/>
              <a:buFont typeface="Avenir LT Pro 45 Book" charset="0"/>
              <a:buNone/>
              <a:tabLst/>
              <a:defRPr sz="156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22732850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_charco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88184669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No ti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5" y="1556"/>
            <a:ext cx="12185847" cy="685551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 userDrawn="1"/>
        </p:nvSpPr>
        <p:spPr bwMode="gray">
          <a:xfrm>
            <a:off x="0" y="6409724"/>
            <a:ext cx="12191377" cy="448276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03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Rectangle 1"/>
          <p:cNvSpPr/>
          <p:nvPr userDrawn="1"/>
        </p:nvSpPr>
        <p:spPr bwMode="auto">
          <a:xfrm>
            <a:off x="269239" y="2077801"/>
            <a:ext cx="6274974" cy="2696029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03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54" y="6547867"/>
            <a:ext cx="806774" cy="171991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287977" y="2980725"/>
            <a:ext cx="4248056" cy="76951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r" defTabSz="1142867">
              <a:lnSpc>
                <a:spcPct val="90000"/>
              </a:lnSpc>
              <a:spcBef>
                <a:spcPct val="0"/>
              </a:spcBef>
            </a:pPr>
            <a:r>
              <a:rPr lang="en-US" sz="4902" spc="-123" dirty="0">
                <a:ln w="3175">
                  <a:noFill/>
                </a:ln>
                <a:gradFill>
                  <a:gsLst>
                    <a:gs pos="84066">
                      <a:srgbClr val="000000"/>
                    </a:gs>
                    <a:gs pos="57576">
                      <a:srgbClr val="000000"/>
                    </a:gs>
                  </a:gsLst>
                  <a:lin ang="5400000" scaled="0"/>
                </a:gradFill>
                <a:latin typeface="Segoe UI Light"/>
                <a:cs typeface="Segoe UI" pitchFamily="34" charset="0"/>
              </a:rPr>
              <a:t>Spark the future.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2393776" y="4527712"/>
            <a:ext cx="2142257" cy="701614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r" defTabSz="1142867">
              <a:lnSpc>
                <a:spcPct val="90000"/>
              </a:lnSpc>
              <a:spcBef>
                <a:spcPct val="0"/>
              </a:spcBef>
            </a:pPr>
            <a:r>
              <a:rPr lang="en-US" sz="2206" dirty="0">
                <a:ln w="3175">
                  <a:noFill/>
                </a:ln>
                <a:gradFill>
                  <a:gsLst>
                    <a:gs pos="84066">
                      <a:srgbClr val="000000"/>
                    </a:gs>
                    <a:gs pos="57576">
                      <a:srgbClr val="000000"/>
                    </a:gs>
                  </a:gsLst>
                  <a:lin ang="5400000" scaled="0"/>
                </a:gradFill>
                <a:cs typeface="Segoe UI" pitchFamily="34" charset="0"/>
              </a:rPr>
              <a:t>May 4 – 8, 2015</a:t>
            </a:r>
            <a:br>
              <a:rPr lang="en-US" sz="2206" dirty="0">
                <a:ln w="3175">
                  <a:noFill/>
                </a:ln>
                <a:gradFill>
                  <a:gsLst>
                    <a:gs pos="84066">
                      <a:srgbClr val="000000"/>
                    </a:gs>
                    <a:gs pos="57576">
                      <a:srgbClr val="000000"/>
                    </a:gs>
                  </a:gsLst>
                  <a:lin ang="5400000" scaled="0"/>
                </a:gradFill>
                <a:cs typeface="Segoe UI" pitchFamily="34" charset="0"/>
              </a:rPr>
            </a:br>
            <a:r>
              <a:rPr lang="en-US" sz="2206" dirty="0">
                <a:ln w="3175">
                  <a:noFill/>
                </a:ln>
                <a:gradFill>
                  <a:gsLst>
                    <a:gs pos="84066">
                      <a:srgbClr val="000000"/>
                    </a:gs>
                    <a:gs pos="57576">
                      <a:srgbClr val="000000"/>
                    </a:gs>
                  </a:gsLst>
                  <a:lin ang="5400000" scaled="0"/>
                </a:gradFill>
                <a:cs typeface="Segoe UI" pitchFamily="34" charset="0"/>
              </a:rPr>
              <a:t>Chicago, IL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3145" y="4008247"/>
            <a:ext cx="2445282" cy="377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196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olo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5" y="1069"/>
            <a:ext cx="12185847" cy="6855512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6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3" spc="-98" baseline="0">
                <a:gradFill>
                  <a:gsLst>
                    <a:gs pos="99115">
                      <a:schemeClr val="tx1"/>
                    </a:gs>
                    <a:gs pos="7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2" y="3878573"/>
            <a:ext cx="7171337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9115">
                      <a:schemeClr val="tx1"/>
                    </a:gs>
                    <a:gs pos="79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7" name="Rectangle 6"/>
          <p:cNvSpPr/>
          <p:nvPr userDrawn="1"/>
        </p:nvSpPr>
        <p:spPr bwMode="gray">
          <a:xfrm>
            <a:off x="0" y="6409724"/>
            <a:ext cx="12191377" cy="448276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03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54" y="6547867"/>
            <a:ext cx="806774" cy="171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4809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20354">
                      <a:schemeClr val="tx2"/>
                    </a:gs>
                    <a:gs pos="40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79" indent="0">
              <a:buNone/>
              <a:defRPr/>
            </a:lvl3pPr>
            <a:lvl4pPr marL="448157" indent="0">
              <a:buNone/>
              <a:defRPr/>
            </a:lvl4pPr>
            <a:lvl5pPr marL="672236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8959178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ue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zure Light" descr="MS-Azure_rgb_Wh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372479"/>
      </p:ext>
    </p:extLst>
  </p:cSld>
  <p:clrMapOvr>
    <a:masterClrMapping/>
  </p:clrMapOvr>
  <p:transition>
    <p:fade/>
  </p:transition>
  <p:hf hdr="0" ftr="0" dt="0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79" indent="0">
              <a:buNone/>
              <a:defRPr/>
            </a:lvl3pPr>
            <a:lvl4pPr marL="448157" indent="0">
              <a:buNone/>
              <a:defRPr/>
            </a:lvl4pPr>
            <a:lvl5pPr marL="672236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2117385"/>
      </p:ext>
    </p:extLst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8"/>
            <a:ext cx="11653523" cy="2052030"/>
          </a:xfrm>
        </p:spPr>
        <p:txBody>
          <a:bodyPr>
            <a:spAutoFit/>
          </a:bodyPr>
          <a:lstStyle>
            <a:lvl1pPr>
              <a:buClr>
                <a:schemeClr val="tx2"/>
              </a:buClr>
              <a:defRPr sz="3921">
                <a:gradFill>
                  <a:gsLst>
                    <a:gs pos="7080">
                      <a:schemeClr val="tx2"/>
                    </a:gs>
                    <a:gs pos="36283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56500314"/>
      </p:ext>
    </p:extLst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8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92419009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gradFill>
                  <a:gsLst>
                    <a:gs pos="12389">
                      <a:schemeClr val="tx2"/>
                    </a:gs>
                    <a:gs pos="31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91" indent="0">
              <a:buNone/>
              <a:tabLst/>
              <a:defRPr sz="1961"/>
            </a:lvl3pPr>
            <a:lvl4pPr marL="451269" indent="0">
              <a:buNone/>
              <a:defRPr/>
            </a:lvl4pPr>
            <a:lvl5pPr marL="672236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gradFill>
                  <a:gsLst>
                    <a:gs pos="12389">
                      <a:schemeClr val="tx2"/>
                    </a:gs>
                    <a:gs pos="31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91" indent="0">
              <a:buNone/>
              <a:tabLst/>
              <a:defRPr sz="1961"/>
            </a:lvl3pPr>
            <a:lvl4pPr marL="451269" indent="0">
              <a:buNone/>
              <a:defRPr/>
            </a:lvl4pPr>
            <a:lvl5pPr marL="672236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9365597"/>
      </p:ext>
    </p:extLst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191" indent="0">
              <a:buNone/>
              <a:tabLst/>
              <a:defRPr sz="1961"/>
            </a:lvl3pPr>
            <a:lvl4pPr marL="451269" indent="0">
              <a:buNone/>
              <a:defRPr/>
            </a:lvl4pPr>
            <a:lvl5pPr marL="672236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191" indent="0">
              <a:buNone/>
              <a:tabLst/>
              <a:defRPr sz="1961"/>
            </a:lvl3pPr>
            <a:lvl4pPr marL="451269" indent="0">
              <a:buNone/>
              <a:defRPr/>
            </a:lvl4pPr>
            <a:lvl5pPr marL="672236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0793855"/>
      </p:ext>
    </p:extLst>
  </p:cSld>
  <p:clrMapOvr>
    <a:masterClrMapping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6"/>
            <a:ext cx="5378548" cy="2377940"/>
          </a:xfrm>
        </p:spPr>
        <p:txBody>
          <a:bodyPr wrap="square">
            <a:spAutoFit/>
          </a:bodyPr>
          <a:lstStyle>
            <a:lvl1pPr marL="281655" indent="-281655">
              <a:spcBef>
                <a:spcPts val="12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3137">
                <a:gradFill>
                  <a:gsLst>
                    <a:gs pos="19469">
                      <a:schemeClr val="tx2"/>
                    </a:gs>
                    <a:gs pos="32000">
                      <a:schemeClr val="tx2"/>
                    </a:gs>
                  </a:gsLst>
                  <a:lin ang="5400000" scaled="0"/>
                </a:gradFill>
              </a:defRPr>
            </a:lvl1pPr>
            <a:lvl2pPr marL="520660" indent="-228582">
              <a:buFont typeface="Wingdings" panose="05000000000000000000" pitchFamily="2" charset="2"/>
              <a:buChar char="§"/>
              <a:defRPr sz="2353"/>
            </a:lvl2pPr>
            <a:lvl3pPr marL="685748" indent="-165088">
              <a:buFont typeface="Wingdings" panose="05000000000000000000" pitchFamily="2" charset="2"/>
              <a:buChar char="§"/>
              <a:tabLst/>
              <a:defRPr sz="1961"/>
            </a:lvl3pPr>
            <a:lvl4pPr marL="863534" indent="-177786">
              <a:buFont typeface="Wingdings" panose="05000000000000000000" pitchFamily="2" charset="2"/>
              <a:buChar char="§"/>
              <a:defRPr/>
            </a:lvl4pPr>
            <a:lvl5pPr marL="1028622" indent="-165088">
              <a:buFont typeface="Wingdings" panose="05000000000000000000" pitchFamily="2" charset="2"/>
              <a:buChar char="§"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189176"/>
            <a:ext cx="5378548" cy="2377940"/>
          </a:xfrm>
        </p:spPr>
        <p:txBody>
          <a:bodyPr wrap="square">
            <a:spAutoFit/>
          </a:bodyPr>
          <a:lstStyle>
            <a:lvl1pPr marL="281655" indent="-281655">
              <a:spcBef>
                <a:spcPts val="12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3137">
                <a:gradFill>
                  <a:gsLst>
                    <a:gs pos="19469">
                      <a:schemeClr val="tx2"/>
                    </a:gs>
                    <a:gs pos="32000">
                      <a:schemeClr val="tx2"/>
                    </a:gs>
                  </a:gsLst>
                  <a:lin ang="5400000" scaled="0"/>
                </a:gradFill>
              </a:defRPr>
            </a:lvl1pPr>
            <a:lvl2pPr marL="520660" indent="-228582">
              <a:buFont typeface="Wingdings" panose="05000000000000000000" pitchFamily="2" charset="2"/>
              <a:buChar char="§"/>
              <a:defRPr sz="2353"/>
            </a:lvl2pPr>
            <a:lvl3pPr marL="685748" indent="-165088">
              <a:buFont typeface="Wingdings" panose="05000000000000000000" pitchFamily="2" charset="2"/>
              <a:buChar char="§"/>
              <a:tabLst/>
              <a:defRPr sz="1961"/>
            </a:lvl3pPr>
            <a:lvl4pPr marL="863534" indent="-177786">
              <a:buFont typeface="Wingdings" panose="05000000000000000000" pitchFamily="2" charset="2"/>
              <a:buChar char="§"/>
              <a:defRPr/>
            </a:lvl4pPr>
            <a:lvl5pPr marL="1028622" indent="-165088">
              <a:buFont typeface="Wingdings" panose="05000000000000000000" pitchFamily="2" charset="2"/>
              <a:buChar char="§"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0866678"/>
      </p:ext>
    </p:extLst>
  </p:cSld>
  <p:clrMapOvr>
    <a:masterClrMapping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6"/>
            <a:ext cx="5378548" cy="2377940"/>
          </a:xfrm>
        </p:spPr>
        <p:txBody>
          <a:bodyPr wrap="square">
            <a:spAutoFit/>
          </a:bodyPr>
          <a:lstStyle>
            <a:lvl1pPr marL="281655" indent="-281655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3137"/>
            </a:lvl1pPr>
            <a:lvl2pPr marL="520660" indent="-228582">
              <a:buFont typeface="Wingdings" panose="05000000000000000000" pitchFamily="2" charset="2"/>
              <a:buChar char="§"/>
              <a:defRPr sz="2353"/>
            </a:lvl2pPr>
            <a:lvl3pPr marL="685748" indent="-165088">
              <a:buFont typeface="Wingdings" panose="05000000000000000000" pitchFamily="2" charset="2"/>
              <a:buChar char="§"/>
              <a:tabLst/>
              <a:defRPr sz="1961"/>
            </a:lvl3pPr>
            <a:lvl4pPr marL="863534" indent="-177786">
              <a:buFont typeface="Wingdings" panose="05000000000000000000" pitchFamily="2" charset="2"/>
              <a:buChar char="§"/>
              <a:defRPr/>
            </a:lvl4pPr>
            <a:lvl5pPr marL="1028622" indent="-165088">
              <a:buFont typeface="Wingdings" panose="05000000000000000000" pitchFamily="2" charset="2"/>
              <a:buChar char="§"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189176"/>
            <a:ext cx="5378548" cy="2377940"/>
          </a:xfrm>
        </p:spPr>
        <p:txBody>
          <a:bodyPr wrap="square">
            <a:spAutoFit/>
          </a:bodyPr>
          <a:lstStyle>
            <a:lvl1pPr marL="281655" indent="-281655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3137"/>
            </a:lvl1pPr>
            <a:lvl2pPr marL="520660" indent="-228582">
              <a:buFont typeface="Wingdings" panose="05000000000000000000" pitchFamily="2" charset="2"/>
              <a:buChar char="§"/>
              <a:defRPr sz="2353"/>
            </a:lvl2pPr>
            <a:lvl3pPr marL="685748" indent="-165088">
              <a:buFont typeface="Wingdings" panose="05000000000000000000" pitchFamily="2" charset="2"/>
              <a:buChar char="§"/>
              <a:tabLst/>
              <a:defRPr sz="1961"/>
            </a:lvl3pPr>
            <a:lvl4pPr marL="863534" indent="-177786">
              <a:buFont typeface="Wingdings" panose="05000000000000000000" pitchFamily="2" charset="2"/>
              <a:buChar char="§"/>
              <a:defRPr/>
            </a:lvl4pPr>
            <a:lvl5pPr marL="1028622" indent="-165088">
              <a:buFont typeface="Wingdings" panose="05000000000000000000" pitchFamily="2" charset="2"/>
              <a:buChar char="§"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9624639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512458"/>
      </p:ext>
    </p:extLst>
  </p:cSld>
  <p:clrMapOvr>
    <a:masterClrMapping/>
  </p:clrMapOvr>
  <p:transition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5" y="1069"/>
            <a:ext cx="12185847" cy="68555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95069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7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1" y="4785989"/>
            <a:ext cx="9860674" cy="724246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6" name="Rectangle 5"/>
          <p:cNvSpPr/>
          <p:nvPr userDrawn="1"/>
        </p:nvSpPr>
        <p:spPr bwMode="gray">
          <a:xfrm>
            <a:off x="0" y="6409724"/>
            <a:ext cx="12191377" cy="448276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03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54" y="6547867"/>
            <a:ext cx="806774" cy="171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6738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5" y="1069"/>
            <a:ext cx="12185847" cy="68555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057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  <p:sp>
        <p:nvSpPr>
          <p:cNvPr id="4" name="Rectangle 3"/>
          <p:cNvSpPr/>
          <p:nvPr userDrawn="1"/>
        </p:nvSpPr>
        <p:spPr bwMode="gray">
          <a:xfrm>
            <a:off x="0" y="6409724"/>
            <a:ext cx="12191377" cy="448276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03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54" y="6547867"/>
            <a:ext cx="806774" cy="171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9258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ark Blue Blank">
    <p:bg>
      <p:bgPr>
        <a:solidFill>
          <a:srgbClr val="00408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zure Light" descr="MS-Azure_rgb_Wh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444099"/>
      </p:ext>
    </p:extLst>
  </p:cSld>
  <p:clrMapOvr>
    <a:masterClrMapping/>
  </p:clrMapOvr>
  <p:transition>
    <p:fade/>
  </p:transition>
  <p:hf hdr="0" ftr="0" dt="0"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Ligh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5" y="1069"/>
            <a:ext cx="12185847" cy="68555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7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6043197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Dar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7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354897738"/>
      </p:ext>
    </p:extLst>
  </p:cSld>
  <p:clrMapOvr>
    <a:masterClrMapping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7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251369091"/>
      </p:ext>
    </p:extLst>
  </p:cSld>
  <p:clrMapOvr>
    <a:masterClrMapping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7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54496007"/>
      </p:ext>
    </p:extLst>
  </p:cSld>
  <p:clrMapOvr>
    <a:masterClrMapping/>
  </p:clrMapOvr>
  <p:transition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7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630015278"/>
      </p:ext>
    </p:extLst>
  </p:cSld>
  <p:clrMapOvr>
    <a:masterClrMapping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2" y="1217195"/>
            <a:ext cx="5378548" cy="1973570"/>
          </a:xfrm>
        </p:spPr>
        <p:txBody>
          <a:bodyPr>
            <a:spAutoFit/>
          </a:bodyPr>
          <a:lstStyle>
            <a:lvl1pPr>
              <a:defRPr sz="646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1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5562839"/>
      </p:ext>
    </p:extLst>
  </p:cSld>
  <p:clrMapOvr>
    <a:masterClrMapping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22573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60908836"/>
      </p:ext>
    </p:extLst>
  </p:cSld>
  <p:clrMapOvr>
    <a:masterClrMapping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122117"/>
      </p:ext>
    </p:extLst>
  </p:cSld>
  <p:clrMapOvr>
    <a:masterClrMapping/>
  </p:clrMapOvr>
  <p:transition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05528526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ight 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Logo Dark" descr="MS Logo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7760" y="6474573"/>
            <a:ext cx="1157499" cy="248097"/>
          </a:xfrm>
          <a:prstGeom prst="rect">
            <a:avLst/>
          </a:prstGeom>
        </p:spPr>
      </p:pic>
      <p:pic>
        <p:nvPicPr>
          <p:cNvPr id="6" name="Azure Dark" descr="MS-Azure_rgb_Blk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2282" y="151316"/>
            <a:ext cx="1661373" cy="382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8625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hf hdr="0" ftr="0" dt="0"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2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30" fontAlgn="base">
              <a:spcBef>
                <a:spcPct val="0"/>
              </a:spcBef>
              <a:spcAft>
                <a:spcPct val="0"/>
              </a:spcAft>
            </a:pPr>
            <a:endParaRPr lang="en-US" sz="2206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40" y="1197323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699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44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45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1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5917610"/>
      </p:ext>
    </p:extLst>
  </p:cSld>
  <p:clrMapOvr>
    <a:masterClrMapping/>
  </p:clrMapOvr>
  <p:transition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5" y="0"/>
            <a:ext cx="12191377" cy="6858623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 bwMode="gray">
          <a:xfrm>
            <a:off x="0" y="4773828"/>
            <a:ext cx="12192000" cy="2084172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030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16814">
                    <a:srgbClr val="FFFFFF"/>
                  </a:gs>
                  <a:gs pos="46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" name="Text Box 3"/>
          <p:cNvSpPr txBox="1">
            <a:spLocks noChangeArrowheads="1"/>
          </p:cNvSpPr>
          <p:nvPr userDrawn="1"/>
        </p:nvSpPr>
        <p:spPr bwMode="white">
          <a:xfrm>
            <a:off x="7440623" y="6171616"/>
            <a:ext cx="4482123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algn="r" defTabSz="913850" eaLnBrk="0" hangingPunct="0"/>
            <a:r>
              <a:rPr lang="en-US" sz="686" dirty="0">
                <a:gradFill>
                  <a:gsLst>
                    <a:gs pos="12389">
                      <a:srgbClr val="FFFFFF"/>
                    </a:gs>
                    <a:gs pos="54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© 2015 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203" y="5471928"/>
            <a:ext cx="3227129" cy="68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8115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67" indent="-284767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196" indent="-275431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4964" indent="-284767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043" indent="-224079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121" indent="-224079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5156576"/>
      </p:ext>
    </p:extLst>
  </p:cSld>
  <p:clrMapOvr>
    <a:masterClrMapping/>
  </p:clrMapOvr>
  <p:transition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ck Notes slide Layout No Bar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62606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2-color bullete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184808"/>
          </a:xfrm>
        </p:spPr>
        <p:txBody>
          <a:bodyPr>
            <a:spAutoFit/>
          </a:bodyPr>
          <a:lstStyle>
            <a:lvl1pPr>
              <a:buClr>
                <a:schemeClr val="tx2"/>
              </a:buClr>
              <a:defRPr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87026086"/>
      </p:ext>
    </p:extLst>
  </p:cSld>
  <p:clrMapOvr>
    <a:masterClrMapping/>
  </p:clrMapOvr>
  <p:transition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5998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513510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12" indent="0" algn="ctr">
              <a:buNone/>
              <a:defRPr sz="2000"/>
            </a:lvl2pPr>
            <a:lvl3pPr marL="914225" indent="0" algn="ctr">
              <a:buNone/>
              <a:defRPr sz="1800"/>
            </a:lvl3pPr>
            <a:lvl4pPr marL="1371337" indent="0" algn="ctr">
              <a:buNone/>
              <a:defRPr sz="1600"/>
            </a:lvl4pPr>
            <a:lvl5pPr marL="1828449" indent="0" algn="ctr">
              <a:buNone/>
              <a:defRPr sz="1600"/>
            </a:lvl5pPr>
            <a:lvl6pPr marL="2285561" indent="0" algn="ctr">
              <a:buNone/>
              <a:defRPr sz="1600"/>
            </a:lvl6pPr>
            <a:lvl7pPr marL="2742674" indent="0" algn="ctr">
              <a:buNone/>
              <a:defRPr sz="1600"/>
            </a:lvl7pPr>
            <a:lvl8pPr marL="3199785" indent="0" algn="ctr">
              <a:buNone/>
              <a:defRPr sz="1600"/>
            </a:lvl8pPr>
            <a:lvl9pPr marL="3656897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1" y="6356351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4367"/>
            <a:fld id="{09C114A1-8FDE-4200-AE8E-507EB38EA5EB}" type="datetimeFigureOut">
              <a:rPr lang="en-US" smtClean="0">
                <a:solidFill>
                  <a:srgbClr val="FFFFFF"/>
                </a:solidFill>
              </a:rPr>
              <a:pPr defTabSz="914367"/>
              <a:t>6/28/2021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pPr defTabSz="914367"/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4367"/>
            <a:fld id="{BFDDA54F-9813-4853-ADA3-9C640D39AFDA}" type="slidenum">
              <a:rPr lang="en-US" smtClean="0">
                <a:solidFill>
                  <a:srgbClr val="FFFFFF"/>
                </a:solidFill>
              </a:rPr>
              <a:pPr defTabSz="914367"/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8722970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_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10354018" y="6145571"/>
            <a:ext cx="1355629" cy="290715"/>
          </a:xfrm>
          <a:prstGeom prst="rect">
            <a:avLst/>
          </a:prstGeom>
        </p:spPr>
      </p:pic>
      <p:sp>
        <p:nvSpPr>
          <p:cNvPr id="3" name="Freeform 2"/>
          <p:cNvSpPr>
            <a:spLocks noEditPoints="1"/>
          </p:cNvSpPr>
          <p:nvPr userDrawn="1"/>
        </p:nvSpPr>
        <p:spPr bwMode="black">
          <a:xfrm>
            <a:off x="2095548" y="2425049"/>
            <a:ext cx="8000903" cy="2007903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914367"/>
            <a:endParaRPr lang="en-US" sz="1765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0474845"/>
      </p:ext>
    </p:extLst>
  </p:cSld>
  <p:clrMapOvr>
    <a:masterClrMapping/>
  </p:clrMapOvr>
  <p:transition>
    <p:fade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3878574"/>
            <a:ext cx="7171337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48589" y="6118623"/>
            <a:ext cx="1255413" cy="268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107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7186447"/>
      </p:ext>
    </p:extLst>
  </p:cSld>
  <p:clrMapOvr>
    <a:masterClrMapping/>
  </p:clrMapOvr>
  <p:transition>
    <p:fad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80435341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y Blank"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zure Light" descr="MS-Azure_rgb_Wh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  <p:pic>
        <p:nvPicPr>
          <p:cNvPr id="7" name="Logo" descr="MS Logo White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5329" y="6468242"/>
            <a:ext cx="1169019" cy="250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025619"/>
      </p:ext>
    </p:extLst>
  </p:cSld>
  <p:clrMapOvr>
    <a:masterClrMapping/>
  </p:clrMapOvr>
  <p:transition>
    <p:fade/>
  </p:transition>
  <p:hf hdr="0" ftr="0" dt="0"/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3819923"/>
      </p:ext>
    </p:extLst>
  </p:cSld>
  <p:clrMapOvr>
    <a:masterClrMapping/>
  </p:clrMapOvr>
  <p:transition>
    <p:fad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73404"/>
      </p:ext>
    </p:extLst>
  </p:cSld>
  <p:clrMapOvr>
    <a:masterClrMapping/>
  </p:clrMapOvr>
  <p:transition>
    <p:fade/>
  </p:transition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7648398"/>
      </p:ext>
    </p:extLst>
  </p:cSld>
  <p:clrMapOvr>
    <a:masterClrMapping/>
  </p:clrMapOvr>
  <p:transition>
    <p:fade/>
  </p:transition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BLU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9401092"/>
      </p:ext>
    </p:extLst>
  </p:cSld>
  <p:clrMapOvr>
    <a:masterClrMapping/>
  </p:clrMapOvr>
  <p:transition>
    <p:fade/>
  </p:transition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6076" y="2240362"/>
            <a:ext cx="9859116" cy="995838"/>
          </a:xfrm>
          <a:noFill/>
        </p:spPr>
        <p:txBody>
          <a:bodyPr tIns="91440" bIns="91440" anchor="b" anchorCtr="0">
            <a:spAutoFit/>
          </a:bodyPr>
          <a:lstStyle>
            <a:lvl1pPr>
              <a:defRPr sz="5882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836308" y="3694460"/>
            <a:ext cx="9860674" cy="669927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2745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1010613" y="3429000"/>
            <a:ext cx="9686369" cy="0"/>
          </a:xfrm>
          <a:prstGeom prst="line">
            <a:avLst/>
          </a:prstGeom>
          <a:ln w="12700">
            <a:solidFill>
              <a:schemeClr val="accent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6308" y="4207039"/>
            <a:ext cx="9860674" cy="615609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2353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 dirty="0"/>
              <a:t>Optional Title Role, Company</a:t>
            </a:r>
          </a:p>
        </p:txBody>
      </p:sp>
    </p:spTree>
    <p:extLst>
      <p:ext uri="{BB962C8B-B14F-4D97-AF65-F5344CB8AC3E}">
        <p14:creationId xmlns:p14="http://schemas.microsoft.com/office/powerpoint/2010/main" val="4211037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3944 -0.00046 L 1.52668E-6 2.19246E-6 " pathEditMode="relative" rAng="0" ptsTypes="AA">
                                      <p:cBhvr>
                                        <p:cTn id="15" dur="6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66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1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944 -0.00045 L 1.52668E-6 -3.37267E-6 " pathEditMode="relative" rAng="0" ptsTypes="AA">
                                      <p:cBhvr>
                                        <p:cTn id="21" dur="6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66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1">
        <p:tmplLst>
          <p:tmpl>
            <p:tnLst>
              <p:par>
                <p:cTn presetID="42" presetClass="path" presetSubtype="0" decel="100000" fill="hold" nodeType="withEffect">
                  <p:stCondLst>
                    <p:cond delay="500"/>
                  </p:stCondLst>
                  <p:childTnLst>
                    <p:animMotion origin="layout" path="M -0.03944 -0.00046 L 1.52668E-6 2.19246E-6 " pathEditMode="relative" rAng="0" ptsTypes="AA">
                      <p:cBhvr>
                        <p:cTn dur="600" fill="hold"/>
                        <p:tgtEl>
                          <p:spTgt spid="5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1966" y="23"/>
                    </p:animMotion>
                  </p:childTnLst>
                </p:cTn>
              </p:par>
            </p:tnLst>
          </p:tmpl>
        </p:tmplLst>
      </p:bldP>
      <p:bldP spid="11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1">
        <p:tmplLst>
          <p:tmpl>
            <p:tnLst>
              <p:par>
                <p:cTn presetID="42" presetClass="path" presetSubtype="0" decel="100000" fill="hold" nodeType="withEffect">
                  <p:stCondLst>
                    <p:cond delay="0"/>
                  </p:stCondLst>
                  <p:childTnLst>
                    <p:animMotion origin="layout" path="M -0.03944 -0.00045 L 1.52668E-6 -3.37267E-6 " pathEditMode="relative" rAng="0" ptsTypes="AA">
                      <p:cBhvr>
                        <p:cTn dur="600" fill="hold"/>
                        <p:tgtEl>
                          <p:spTgt spid="11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1966" y="23"/>
                    </p:animMotion>
                  </p:childTnLst>
                </p:cTn>
              </p:par>
            </p:tnLst>
          </p:tmpl>
        </p:tmplLst>
      </p:bldP>
    </p:bldLst>
  </p:timing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nouncing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975628" y="2240362"/>
            <a:ext cx="6947134" cy="995838"/>
          </a:xfrm>
          <a:noFill/>
        </p:spPr>
        <p:txBody>
          <a:bodyPr wrap="square" tIns="91440" bIns="91440" anchor="b" anchorCtr="0">
            <a:spAutoFit/>
          </a:bodyPr>
          <a:lstStyle>
            <a:lvl1pPr>
              <a:defRPr sz="5882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Announcing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995859" y="3694460"/>
            <a:ext cx="6948232" cy="669927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2745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 dirty="0"/>
              <a:t>Content placeholder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5170163" y="3429000"/>
            <a:ext cx="6204252" cy="0"/>
          </a:xfrm>
          <a:prstGeom prst="line">
            <a:avLst/>
          </a:prstGeom>
          <a:ln w="12700">
            <a:solidFill>
              <a:schemeClr val="accent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5360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3944 -0.00046 L -4.28389E-6 2.19246E-6 " pathEditMode="relative" rAng="0" ptsTypes="AA">
                                      <p:cBhvr>
                                        <p:cTn id="15" dur="6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66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1">
        <p:tmplLst>
          <p:tmpl>
            <p:tnLst>
              <p:par>
                <p:cTn presetID="42" presetClass="path" presetSubtype="0" decel="100000" fill="hold" nodeType="withEffect">
                  <p:stCondLst>
                    <p:cond delay="500"/>
                  </p:stCondLst>
                  <p:childTnLst>
                    <p:animMotion origin="layout" path="M -0.03944 -0.00046 L -4.28389E-6 2.19246E-6 " pathEditMode="relative" rAng="0" ptsTypes="AA">
                      <p:cBhvr>
                        <p:cTn dur="600" fill="hold"/>
                        <p:tgtEl>
                          <p:spTgt spid="5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1966" y="23"/>
                    </p:animMotion>
                  </p:childTnLst>
                </p:cTn>
              </p:par>
            </p:tnLst>
          </p:tmpl>
        </p:tmplLst>
      </p:bldP>
    </p:bldLst>
  </p:timing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6076" y="2238872"/>
            <a:ext cx="11106686" cy="995838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5882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2679535174"/>
      </p:ext>
    </p:extLst>
  </p:cSld>
  <p:clrMapOvr>
    <a:masterClrMapping/>
  </p:clrMapOvr>
  <p:transition>
    <p:fade/>
  </p:transition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6076" y="2238872"/>
            <a:ext cx="11106686" cy="995838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5882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651114435"/>
      </p:ext>
    </p:extLst>
  </p:cSld>
  <p:clrMapOvr>
    <a:masterClrMapping/>
  </p:clrMapOvr>
  <p:transition>
    <p:fade/>
  </p:transition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6076" y="2238872"/>
            <a:ext cx="11106686" cy="995838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5882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408112541"/>
      </p:ext>
    </p:extLst>
  </p:cSld>
  <p:clrMapOvr>
    <a:masterClrMapping/>
  </p:clrMapOvr>
  <p:transition>
    <p:fade/>
  </p:transition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6076" y="2238872"/>
            <a:ext cx="11106686" cy="995838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5882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151171603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een Blank">
    <p:bg>
      <p:bgPr>
        <a:solidFill>
          <a:srgbClr val="0036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zure Light" descr="MS-Azure_rgb_Wh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  <p:pic>
        <p:nvPicPr>
          <p:cNvPr id="6" name="Logo" descr="MS Logo White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5329" y="6468242"/>
            <a:ext cx="1169019" cy="250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976168"/>
      </p:ext>
    </p:extLst>
  </p:cSld>
  <p:clrMapOvr>
    <a:masterClrMapping/>
  </p:clrMapOvr>
  <p:transition>
    <p:fade/>
  </p:transition>
  <p:hf hdr="0" ftr="0" dt="0"/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6076" y="2238872"/>
            <a:ext cx="11106686" cy="995838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5882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79128700"/>
      </p:ext>
    </p:extLst>
  </p:cSld>
  <p:clrMapOvr>
    <a:masterClrMapping/>
  </p:clrMapOvr>
  <p:transition>
    <p:fade/>
  </p:transition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charcoal_BUILD LOG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EditPoints="1"/>
          </p:cNvSpPr>
          <p:nvPr userDrawn="1"/>
        </p:nvSpPr>
        <p:spPr bwMode="black">
          <a:xfrm>
            <a:off x="10533078" y="6220469"/>
            <a:ext cx="1380558" cy="346464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914367"/>
            <a:endParaRPr lang="en-US" sz="1765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4473946"/>
      </p:ext>
    </p:extLst>
  </p:cSld>
  <p:clrMapOvr>
    <a:masterClrMapping/>
  </p:clrMapOvr>
  <p:transition>
    <p:fade/>
  </p:transition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blue_BUILD LOG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/>
          <p:cNvSpPr>
            <a:spLocks noEditPoints="1"/>
          </p:cNvSpPr>
          <p:nvPr userDrawn="1"/>
        </p:nvSpPr>
        <p:spPr bwMode="black">
          <a:xfrm>
            <a:off x="10533078" y="6220469"/>
            <a:ext cx="1380558" cy="346464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914367"/>
            <a:endParaRPr lang="en-US" sz="1765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1831750"/>
      </p:ext>
    </p:extLst>
  </p:cSld>
  <p:clrMapOvr>
    <a:masterClrMapping/>
  </p:clrMapOvr>
  <p:transition>
    <p:fade/>
  </p:transition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gray_BUILD LOGO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/>
          <p:cNvSpPr>
            <a:spLocks noEditPoints="1"/>
          </p:cNvSpPr>
          <p:nvPr userDrawn="1"/>
        </p:nvSpPr>
        <p:spPr bwMode="black">
          <a:xfrm>
            <a:off x="10533078" y="6220469"/>
            <a:ext cx="1380558" cy="346464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914367"/>
            <a:endParaRPr lang="en-US" sz="1765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5505515"/>
      </p:ext>
    </p:extLst>
  </p:cSld>
  <p:clrMapOvr>
    <a:masterClrMapping/>
  </p:clrMapOvr>
  <p:transition>
    <p:fade/>
  </p:transition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silver_BUILD LOG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/>
          <p:cNvSpPr>
            <a:spLocks noEditPoints="1"/>
          </p:cNvSpPr>
          <p:nvPr userDrawn="1"/>
        </p:nvSpPr>
        <p:spPr bwMode="black">
          <a:xfrm>
            <a:off x="10533078" y="6220469"/>
            <a:ext cx="1380558" cy="346464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914367"/>
            <a:endParaRPr lang="en-US" sz="1765">
              <a:solidFill>
                <a:srgbClr val="3333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7342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charco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78823097"/>
      </p:ext>
    </p:extLst>
  </p:cSld>
  <p:clrMapOvr>
    <a:masterClrMapping/>
  </p:clrMapOvr>
  <p:transition>
    <p:fade/>
  </p:transition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gra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0259930"/>
      </p:ext>
    </p:extLst>
  </p:cSld>
  <p:clrMapOvr>
    <a:masterClrMapping/>
  </p:clrMapOvr>
  <p:transition>
    <p:fade/>
  </p:transition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22116267"/>
      </p:ext>
    </p:extLst>
  </p:cSld>
  <p:clrMapOvr>
    <a:masterClrMapping/>
  </p:clrMapOvr>
  <p:transition>
    <p:fade/>
  </p:transition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silv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087750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cyan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2527955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image" Target="../media/image2.png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0.xml"/><Relationship Id="rId13" Type="http://schemas.openxmlformats.org/officeDocument/2006/relationships/slideLayout" Target="../slideLayouts/slideLayout45.xml"/><Relationship Id="rId3" Type="http://schemas.openxmlformats.org/officeDocument/2006/relationships/slideLayout" Target="../slideLayouts/slideLayout35.xml"/><Relationship Id="rId7" Type="http://schemas.openxmlformats.org/officeDocument/2006/relationships/slideLayout" Target="../slideLayouts/slideLayout39.xml"/><Relationship Id="rId12" Type="http://schemas.openxmlformats.org/officeDocument/2006/relationships/slideLayout" Target="../slideLayouts/slideLayout44.xml"/><Relationship Id="rId2" Type="http://schemas.openxmlformats.org/officeDocument/2006/relationships/slideLayout" Target="../slideLayouts/slideLayout34.xml"/><Relationship Id="rId16" Type="http://schemas.openxmlformats.org/officeDocument/2006/relationships/image" Target="../media/image10.png"/><Relationship Id="rId1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3.xml"/><Relationship Id="rId5" Type="http://schemas.openxmlformats.org/officeDocument/2006/relationships/slideLayout" Target="../slideLayouts/slideLayout37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42.xml"/><Relationship Id="rId4" Type="http://schemas.openxmlformats.org/officeDocument/2006/relationships/slideLayout" Target="../slideLayouts/slideLayout36.xml"/><Relationship Id="rId9" Type="http://schemas.openxmlformats.org/officeDocument/2006/relationships/slideLayout" Target="../slideLayouts/slideLayout41.xml"/><Relationship Id="rId14" Type="http://schemas.openxmlformats.org/officeDocument/2006/relationships/slideLayout" Target="../slideLayouts/slideLayout4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4.xml"/><Relationship Id="rId13" Type="http://schemas.openxmlformats.org/officeDocument/2006/relationships/slideLayout" Target="../slideLayouts/slideLayout59.xml"/><Relationship Id="rId18" Type="http://schemas.openxmlformats.org/officeDocument/2006/relationships/slideLayout" Target="../slideLayouts/slideLayout64.xml"/><Relationship Id="rId26" Type="http://schemas.openxmlformats.org/officeDocument/2006/relationships/slideLayout" Target="../slideLayouts/slideLayout72.xml"/><Relationship Id="rId3" Type="http://schemas.openxmlformats.org/officeDocument/2006/relationships/slideLayout" Target="../slideLayouts/slideLayout49.xml"/><Relationship Id="rId21" Type="http://schemas.openxmlformats.org/officeDocument/2006/relationships/slideLayout" Target="../slideLayouts/slideLayout67.xml"/><Relationship Id="rId7" Type="http://schemas.openxmlformats.org/officeDocument/2006/relationships/slideLayout" Target="../slideLayouts/slideLayout53.xml"/><Relationship Id="rId12" Type="http://schemas.openxmlformats.org/officeDocument/2006/relationships/slideLayout" Target="../slideLayouts/slideLayout58.xml"/><Relationship Id="rId17" Type="http://schemas.openxmlformats.org/officeDocument/2006/relationships/slideLayout" Target="../slideLayouts/slideLayout63.xml"/><Relationship Id="rId25" Type="http://schemas.openxmlformats.org/officeDocument/2006/relationships/slideLayout" Target="../slideLayouts/slideLayout71.xml"/><Relationship Id="rId2" Type="http://schemas.openxmlformats.org/officeDocument/2006/relationships/slideLayout" Target="../slideLayouts/slideLayout48.xml"/><Relationship Id="rId16" Type="http://schemas.openxmlformats.org/officeDocument/2006/relationships/slideLayout" Target="../slideLayouts/slideLayout62.xml"/><Relationship Id="rId20" Type="http://schemas.openxmlformats.org/officeDocument/2006/relationships/slideLayout" Target="../slideLayouts/slideLayout66.xml"/><Relationship Id="rId29" Type="http://schemas.openxmlformats.org/officeDocument/2006/relationships/slideLayout" Target="../slideLayouts/slideLayout75.xml"/><Relationship Id="rId1" Type="http://schemas.openxmlformats.org/officeDocument/2006/relationships/slideLayout" Target="../slideLayouts/slideLayout47.xml"/><Relationship Id="rId6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57.xml"/><Relationship Id="rId2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51.xml"/><Relationship Id="rId15" Type="http://schemas.openxmlformats.org/officeDocument/2006/relationships/slideLayout" Target="../slideLayouts/slideLayout61.xml"/><Relationship Id="rId23" Type="http://schemas.openxmlformats.org/officeDocument/2006/relationships/slideLayout" Target="../slideLayouts/slideLayout69.xml"/><Relationship Id="rId28" Type="http://schemas.openxmlformats.org/officeDocument/2006/relationships/slideLayout" Target="../slideLayouts/slideLayout74.xml"/><Relationship Id="rId10" Type="http://schemas.openxmlformats.org/officeDocument/2006/relationships/slideLayout" Target="../slideLayouts/slideLayout56.xml"/><Relationship Id="rId19" Type="http://schemas.openxmlformats.org/officeDocument/2006/relationships/slideLayout" Target="../slideLayouts/slideLayout65.xml"/><Relationship Id="rId31" Type="http://schemas.openxmlformats.org/officeDocument/2006/relationships/image" Target="../media/image10.png"/><Relationship Id="rId4" Type="http://schemas.openxmlformats.org/officeDocument/2006/relationships/slideLayout" Target="../slideLayouts/slideLayout50.xml"/><Relationship Id="rId9" Type="http://schemas.openxmlformats.org/officeDocument/2006/relationships/slideLayout" Target="../slideLayouts/slideLayout55.xml"/><Relationship Id="rId14" Type="http://schemas.openxmlformats.org/officeDocument/2006/relationships/slideLayout" Target="../slideLayouts/slideLayout60.xml"/><Relationship Id="rId22" Type="http://schemas.openxmlformats.org/officeDocument/2006/relationships/slideLayout" Target="../slideLayouts/slideLayout68.xml"/><Relationship Id="rId27" Type="http://schemas.openxmlformats.org/officeDocument/2006/relationships/slideLayout" Target="../slideLayouts/slideLayout73.xml"/><Relationship Id="rId30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3.xml"/><Relationship Id="rId13" Type="http://schemas.openxmlformats.org/officeDocument/2006/relationships/slideLayout" Target="../slideLayouts/slideLayout88.xml"/><Relationship Id="rId18" Type="http://schemas.openxmlformats.org/officeDocument/2006/relationships/slideLayout" Target="../slideLayouts/slideLayout93.xml"/><Relationship Id="rId26" Type="http://schemas.openxmlformats.org/officeDocument/2006/relationships/slideLayout" Target="../slideLayouts/slideLayout101.xml"/><Relationship Id="rId3" Type="http://schemas.openxmlformats.org/officeDocument/2006/relationships/slideLayout" Target="../slideLayouts/slideLayout78.xml"/><Relationship Id="rId21" Type="http://schemas.openxmlformats.org/officeDocument/2006/relationships/slideLayout" Target="../slideLayouts/slideLayout96.xml"/><Relationship Id="rId7" Type="http://schemas.openxmlformats.org/officeDocument/2006/relationships/slideLayout" Target="../slideLayouts/slideLayout82.xml"/><Relationship Id="rId12" Type="http://schemas.openxmlformats.org/officeDocument/2006/relationships/slideLayout" Target="../slideLayouts/slideLayout87.xml"/><Relationship Id="rId17" Type="http://schemas.openxmlformats.org/officeDocument/2006/relationships/slideLayout" Target="../slideLayouts/slideLayout92.xml"/><Relationship Id="rId25" Type="http://schemas.openxmlformats.org/officeDocument/2006/relationships/slideLayout" Target="../slideLayouts/slideLayout100.xml"/><Relationship Id="rId2" Type="http://schemas.openxmlformats.org/officeDocument/2006/relationships/slideLayout" Target="../slideLayouts/slideLayout77.xml"/><Relationship Id="rId16" Type="http://schemas.openxmlformats.org/officeDocument/2006/relationships/slideLayout" Target="../slideLayouts/slideLayout91.xml"/><Relationship Id="rId20" Type="http://schemas.openxmlformats.org/officeDocument/2006/relationships/slideLayout" Target="../slideLayouts/slideLayout95.xml"/><Relationship Id="rId29" Type="http://schemas.openxmlformats.org/officeDocument/2006/relationships/slideLayout" Target="../slideLayouts/slideLayout104.xml"/><Relationship Id="rId1" Type="http://schemas.openxmlformats.org/officeDocument/2006/relationships/slideLayout" Target="../slideLayouts/slideLayout76.xml"/><Relationship Id="rId6" Type="http://schemas.openxmlformats.org/officeDocument/2006/relationships/slideLayout" Target="../slideLayouts/slideLayout81.xml"/><Relationship Id="rId11" Type="http://schemas.openxmlformats.org/officeDocument/2006/relationships/slideLayout" Target="../slideLayouts/slideLayout86.xml"/><Relationship Id="rId24" Type="http://schemas.openxmlformats.org/officeDocument/2006/relationships/slideLayout" Target="../slideLayouts/slideLayout99.xml"/><Relationship Id="rId5" Type="http://schemas.openxmlformats.org/officeDocument/2006/relationships/slideLayout" Target="../slideLayouts/slideLayout80.xml"/><Relationship Id="rId15" Type="http://schemas.openxmlformats.org/officeDocument/2006/relationships/slideLayout" Target="../slideLayouts/slideLayout90.xml"/><Relationship Id="rId23" Type="http://schemas.openxmlformats.org/officeDocument/2006/relationships/slideLayout" Target="../slideLayouts/slideLayout98.xml"/><Relationship Id="rId28" Type="http://schemas.openxmlformats.org/officeDocument/2006/relationships/slideLayout" Target="../slideLayouts/slideLayout103.xml"/><Relationship Id="rId10" Type="http://schemas.openxmlformats.org/officeDocument/2006/relationships/slideLayout" Target="../slideLayouts/slideLayout85.xml"/><Relationship Id="rId19" Type="http://schemas.openxmlformats.org/officeDocument/2006/relationships/slideLayout" Target="../slideLayouts/slideLayout94.xml"/><Relationship Id="rId4" Type="http://schemas.openxmlformats.org/officeDocument/2006/relationships/slideLayout" Target="../slideLayouts/slideLayout79.xml"/><Relationship Id="rId9" Type="http://schemas.openxmlformats.org/officeDocument/2006/relationships/slideLayout" Target="../slideLayouts/slideLayout84.xml"/><Relationship Id="rId14" Type="http://schemas.openxmlformats.org/officeDocument/2006/relationships/slideLayout" Target="../slideLayouts/slideLayout89.xml"/><Relationship Id="rId22" Type="http://schemas.openxmlformats.org/officeDocument/2006/relationships/slideLayout" Target="../slideLayouts/slideLayout97.xml"/><Relationship Id="rId27" Type="http://schemas.openxmlformats.org/officeDocument/2006/relationships/slideLayout" Target="../slideLayouts/slideLayout102.xml"/><Relationship Id="rId30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2.xml"/><Relationship Id="rId13" Type="http://schemas.openxmlformats.org/officeDocument/2006/relationships/slideLayout" Target="../slideLayouts/slideLayout117.xml"/><Relationship Id="rId18" Type="http://schemas.openxmlformats.org/officeDocument/2006/relationships/slideLayout" Target="../slideLayouts/slideLayout122.xml"/><Relationship Id="rId3" Type="http://schemas.openxmlformats.org/officeDocument/2006/relationships/slideLayout" Target="../slideLayouts/slideLayout107.xml"/><Relationship Id="rId21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11.xml"/><Relationship Id="rId12" Type="http://schemas.openxmlformats.org/officeDocument/2006/relationships/slideLayout" Target="../slideLayouts/slideLayout116.xml"/><Relationship Id="rId17" Type="http://schemas.openxmlformats.org/officeDocument/2006/relationships/slideLayout" Target="../slideLayouts/slideLayout121.xml"/><Relationship Id="rId2" Type="http://schemas.openxmlformats.org/officeDocument/2006/relationships/slideLayout" Target="../slideLayouts/slideLayout106.xml"/><Relationship Id="rId16" Type="http://schemas.openxmlformats.org/officeDocument/2006/relationships/slideLayout" Target="../slideLayouts/slideLayout120.xml"/><Relationship Id="rId20" Type="http://schemas.openxmlformats.org/officeDocument/2006/relationships/slideLayout" Target="../slideLayouts/slideLayout124.xml"/><Relationship Id="rId1" Type="http://schemas.openxmlformats.org/officeDocument/2006/relationships/slideLayout" Target="../slideLayouts/slideLayout105.xml"/><Relationship Id="rId6" Type="http://schemas.openxmlformats.org/officeDocument/2006/relationships/slideLayout" Target="../slideLayouts/slideLayout110.xml"/><Relationship Id="rId11" Type="http://schemas.openxmlformats.org/officeDocument/2006/relationships/slideLayout" Target="../slideLayouts/slideLayout115.xml"/><Relationship Id="rId5" Type="http://schemas.openxmlformats.org/officeDocument/2006/relationships/slideLayout" Target="../slideLayouts/slideLayout109.xml"/><Relationship Id="rId15" Type="http://schemas.openxmlformats.org/officeDocument/2006/relationships/slideLayout" Target="../slideLayouts/slideLayout119.xml"/><Relationship Id="rId23" Type="http://schemas.openxmlformats.org/officeDocument/2006/relationships/image" Target="../media/image10.png"/><Relationship Id="rId10" Type="http://schemas.openxmlformats.org/officeDocument/2006/relationships/slideLayout" Target="../slideLayouts/slideLayout114.xml"/><Relationship Id="rId19" Type="http://schemas.openxmlformats.org/officeDocument/2006/relationships/slideLayout" Target="../slideLayouts/slideLayout123.xml"/><Relationship Id="rId4" Type="http://schemas.openxmlformats.org/officeDocument/2006/relationships/slideLayout" Target="../slideLayouts/slideLayout108.xml"/><Relationship Id="rId9" Type="http://schemas.openxmlformats.org/officeDocument/2006/relationships/slideLayout" Target="../slideLayouts/slideLayout113.xml"/><Relationship Id="rId14" Type="http://schemas.openxmlformats.org/officeDocument/2006/relationships/slideLayout" Target="../slideLayouts/slideLayout118.xml"/><Relationship Id="rId22" Type="http://schemas.openxmlformats.org/officeDocument/2006/relationships/theme" Target="../theme/theme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72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lors"/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325051" y="1906413"/>
            <a:ext cx="4214127" cy="401305"/>
          </a:xfrm>
          <a:prstGeom prst="rect">
            <a:avLst/>
          </a:prstGeom>
        </p:spPr>
      </p:pic>
      <p:pic>
        <p:nvPicPr>
          <p:cNvPr id="8" name="Logo" descr="MS Logo White.png"/>
          <p:cNvPicPr>
            <a:picLocks noChangeAspect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5329" y="6468242"/>
            <a:ext cx="1169019" cy="250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10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  <p:sldLayoutId id="2147483744" r:id="rId12"/>
    <p:sldLayoutId id="2147483745" r:id="rId13"/>
    <p:sldLayoutId id="2147483746" r:id="rId14"/>
    <p:sldLayoutId id="2147483747" r:id="rId15"/>
    <p:sldLayoutId id="2147483748" r:id="rId16"/>
    <p:sldLayoutId id="2147483749" r:id="rId17"/>
    <p:sldLayoutId id="2147483750" r:id="rId18"/>
    <p:sldLayoutId id="2147483751" r:id="rId19"/>
    <p:sldLayoutId id="2147483752" r:id="rId20"/>
    <p:sldLayoutId id="2147483753" r:id="rId21"/>
    <p:sldLayoutId id="2147483754" r:id="rId22"/>
    <p:sldLayoutId id="2147483755" r:id="rId23"/>
    <p:sldLayoutId id="2147483756" r:id="rId24"/>
    <p:sldLayoutId id="2147483757" r:id="rId25"/>
    <p:sldLayoutId id="2147483768" r:id="rId26"/>
    <p:sldLayoutId id="2147483772" r:id="rId27"/>
    <p:sldLayoutId id="2147483770" r:id="rId28"/>
    <p:sldLayoutId id="2147483771" r:id="rId29"/>
    <p:sldLayoutId id="2147483773" r:id="rId30"/>
    <p:sldLayoutId id="2147483819" r:id="rId31"/>
    <p:sldLayoutId id="2147483872" r:id="rId32"/>
  </p:sldLayoutIdLst>
  <p:transition>
    <p:fade/>
  </p:transition>
  <p:hf hdr="0" ftr="0" dt="0"/>
  <p:txStyles>
    <p:titleStyle>
      <a:lvl1pPr algn="l" defTabSz="914180" rtl="0" eaLnBrk="1" latinLnBrk="0" hangingPunct="1">
        <a:lnSpc>
          <a:spcPct val="90000"/>
        </a:lnSpc>
        <a:spcBef>
          <a:spcPct val="0"/>
        </a:spcBef>
        <a:buNone/>
        <a:defRPr lang="en-US" sz="5293" b="0" kern="1200" cap="none" spc="-100" baseline="0" dirty="0" smtClean="0">
          <a:ln w="3175">
            <a:noFill/>
          </a:ln>
          <a:solidFill>
            <a:schemeClr val="bg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336076" marR="0" indent="-336076" algn="l" defTabSz="914180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bg1"/>
        </a:buClr>
        <a:buSzPct val="90000"/>
        <a:buFont typeface="Wingdings" panose="05000000000000000000" pitchFamily="2" charset="2"/>
        <a:buChar char="§"/>
        <a:tabLst/>
        <a:defRPr sz="3920" kern="1200" spc="0" baseline="0">
          <a:solidFill>
            <a:schemeClr val="bg1"/>
          </a:solidFill>
          <a:latin typeface="+mj-lt"/>
          <a:ea typeface="+mn-ea"/>
          <a:cs typeface="+mn-cs"/>
        </a:defRPr>
      </a:lvl1pPr>
      <a:lvl2pPr marL="572574" marR="0" indent="-236498" algn="l" defTabSz="914180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bg1"/>
        </a:buClr>
        <a:buSzPct val="90000"/>
        <a:buFont typeface="Wingdings" panose="05000000000000000000" pitchFamily="2" charset="2"/>
        <a:buChar char="§"/>
        <a:tabLst/>
        <a:defRPr sz="2352" kern="1200" spc="0" baseline="0">
          <a:solidFill>
            <a:schemeClr val="bg1"/>
          </a:solidFill>
          <a:latin typeface="+mn-lt"/>
          <a:ea typeface="+mn-ea"/>
          <a:cs typeface="+mn-cs"/>
        </a:defRPr>
      </a:lvl2pPr>
      <a:lvl3pPr marL="784178" marR="0" indent="-224051" algn="l" defTabSz="914180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bg1"/>
        </a:buClr>
        <a:buSzPct val="90000"/>
        <a:buFont typeface="Wingdings" panose="05000000000000000000" pitchFamily="2" charset="2"/>
        <a:buChar char="§"/>
        <a:tabLst/>
        <a:defRPr sz="2352" kern="1200" spc="0" baseline="0">
          <a:solidFill>
            <a:schemeClr val="bg1"/>
          </a:solidFill>
          <a:latin typeface="+mn-lt"/>
          <a:ea typeface="+mn-ea"/>
          <a:cs typeface="+mn-cs"/>
        </a:defRPr>
      </a:lvl3pPr>
      <a:lvl4pPr marL="1008229" marR="0" indent="-224051" algn="l" defTabSz="914180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bg1"/>
        </a:buClr>
        <a:buSzPct val="90000"/>
        <a:buFont typeface="Wingdings" panose="05000000000000000000" pitchFamily="2" charset="2"/>
        <a:buChar char="§"/>
        <a:tabLst/>
        <a:defRPr sz="1960" kern="1200" spc="0" baseline="0">
          <a:solidFill>
            <a:schemeClr val="bg1"/>
          </a:solidFill>
          <a:latin typeface="+mn-lt"/>
          <a:ea typeface="+mn-ea"/>
          <a:cs typeface="+mn-cs"/>
        </a:defRPr>
      </a:lvl4pPr>
      <a:lvl5pPr marL="1232280" marR="0" indent="-224051" algn="l" defTabSz="914180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bg1"/>
        </a:buClr>
        <a:buSzPct val="90000"/>
        <a:buFont typeface="Wingdings" panose="05000000000000000000" pitchFamily="2" charset="2"/>
        <a:buChar char="§"/>
        <a:tabLst/>
        <a:defRPr sz="1960" kern="1200" spc="0" baseline="0">
          <a:solidFill>
            <a:schemeClr val="bg1"/>
          </a:solidFill>
          <a:latin typeface="+mn-lt"/>
          <a:ea typeface="+mn-ea"/>
          <a:cs typeface="+mn-cs"/>
        </a:defRPr>
      </a:lvl5pPr>
      <a:lvl6pPr marL="2513996" indent="-228546" algn="l" defTabSz="914180" rtl="0" eaLnBrk="1" latinLnBrk="0" hangingPunct="1">
        <a:spcBef>
          <a:spcPct val="20000"/>
        </a:spcBef>
        <a:buFont typeface="Arial" pitchFamily="34" charset="0"/>
        <a:buChar char="•"/>
        <a:defRPr sz="1960" kern="1200">
          <a:solidFill>
            <a:schemeClr val="tx1"/>
          </a:solidFill>
          <a:latin typeface="+mn-lt"/>
          <a:ea typeface="+mn-ea"/>
          <a:cs typeface="+mn-cs"/>
        </a:defRPr>
      </a:lvl6pPr>
      <a:lvl7pPr marL="2971087" indent="-228546" algn="l" defTabSz="914180" rtl="0" eaLnBrk="1" latinLnBrk="0" hangingPunct="1">
        <a:spcBef>
          <a:spcPct val="20000"/>
        </a:spcBef>
        <a:buFont typeface="Arial" pitchFamily="34" charset="0"/>
        <a:buChar char="•"/>
        <a:defRPr sz="1960" kern="1200">
          <a:solidFill>
            <a:schemeClr val="tx1"/>
          </a:solidFill>
          <a:latin typeface="+mn-lt"/>
          <a:ea typeface="+mn-ea"/>
          <a:cs typeface="+mn-cs"/>
        </a:defRPr>
      </a:lvl7pPr>
      <a:lvl8pPr marL="3428177" indent="-228546" algn="l" defTabSz="914180" rtl="0" eaLnBrk="1" latinLnBrk="0" hangingPunct="1">
        <a:spcBef>
          <a:spcPct val="20000"/>
        </a:spcBef>
        <a:buFont typeface="Arial" pitchFamily="34" charset="0"/>
        <a:buChar char="•"/>
        <a:defRPr sz="1960" kern="1200">
          <a:solidFill>
            <a:schemeClr val="tx1"/>
          </a:solidFill>
          <a:latin typeface="+mn-lt"/>
          <a:ea typeface="+mn-ea"/>
          <a:cs typeface="+mn-cs"/>
        </a:defRPr>
      </a:lvl8pPr>
      <a:lvl9pPr marL="3885268" indent="-228546" algn="l" defTabSz="914180" rtl="0" eaLnBrk="1" latinLnBrk="0" hangingPunct="1">
        <a:spcBef>
          <a:spcPct val="20000"/>
        </a:spcBef>
        <a:buFont typeface="Arial" pitchFamily="34" charset="0"/>
        <a:buChar char="•"/>
        <a:defRPr sz="19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80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1pPr>
      <a:lvl2pPr marL="457090" algn="l" defTabSz="914180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2pPr>
      <a:lvl3pPr marL="914180" algn="l" defTabSz="914180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3pPr>
      <a:lvl4pPr marL="1371271" algn="l" defTabSz="914180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4pPr>
      <a:lvl5pPr marL="1828361" algn="l" defTabSz="914180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5pPr>
      <a:lvl6pPr marL="2285452" algn="l" defTabSz="914180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6pPr>
      <a:lvl7pPr marL="2742541" algn="l" defTabSz="914180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7pPr>
      <a:lvl8pPr marL="3199632" algn="l" defTabSz="914180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8pPr>
      <a:lvl9pPr marL="3656723" algn="l" defTabSz="914180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661">
          <p15:clr>
            <a:srgbClr val="5ACBF0"/>
          </p15:clr>
        </p15:guide>
        <p15:guide id="4" orient="horz" pos="4219">
          <p15:clr>
            <a:srgbClr val="5ACBF0"/>
          </p15:clr>
        </p15:guide>
        <p15:guide id="5" pos="749">
          <p15:clr>
            <a:srgbClr val="5ACBF0"/>
          </p15:clr>
        </p15:guide>
        <p15:guide id="6" pos="1325">
          <p15:clr>
            <a:srgbClr val="5ACBF0"/>
          </p15:clr>
        </p15:guide>
        <p15:guide id="7" pos="1901">
          <p15:clr>
            <a:srgbClr val="5ACBF0"/>
          </p15:clr>
        </p15:guide>
        <p15:guide id="8" pos="2477">
          <p15:clr>
            <a:srgbClr val="5ACBF0"/>
          </p15:clr>
        </p15:guide>
        <p15:guide id="9" pos="3053">
          <p15:clr>
            <a:srgbClr val="5ACBF0"/>
          </p15:clr>
        </p15:guide>
        <p15:guide id="10" pos="3629">
          <p15:clr>
            <a:srgbClr val="5ACBF0"/>
          </p15:clr>
        </p15:guide>
        <p15:guide id="11" pos="4205">
          <p15:clr>
            <a:srgbClr val="5ACBF0"/>
          </p15:clr>
        </p15:guide>
        <p15:guide id="12" pos="4781">
          <p15:clr>
            <a:srgbClr val="5ACBF0"/>
          </p15:clr>
        </p15:guide>
        <p15:guide id="13" pos="5357">
          <p15:clr>
            <a:srgbClr val="5ACBF0"/>
          </p15:clr>
        </p15:guide>
        <p15:guide id="14" pos="5933">
          <p15:clr>
            <a:srgbClr val="5ACBF0"/>
          </p15:clr>
        </p15:guide>
        <p15:guide id="15" pos="6509">
          <p15:clr>
            <a:srgbClr val="5ACBF0"/>
          </p15:clr>
        </p15:guide>
        <p15:guide id="16" pos="7085">
          <p15:clr>
            <a:srgbClr val="5ACBF0"/>
          </p15:clr>
        </p15:guide>
        <p15:guide id="17" orient="horz" pos="763">
          <p15:clr>
            <a:srgbClr val="5ACBF0"/>
          </p15:clr>
        </p15:guide>
        <p15:guide id="18" orient="horz" pos="1339">
          <p15:clr>
            <a:srgbClr val="5ACBF0"/>
          </p15:clr>
        </p15:guide>
        <p15:guide id="19" orient="horz" pos="1915">
          <p15:clr>
            <a:srgbClr val="5ACBF0"/>
          </p15:clr>
        </p15:guide>
        <p15:guide id="20" orient="horz" pos="2491">
          <p15:clr>
            <a:srgbClr val="5ACBF0"/>
          </p15:clr>
        </p15:guide>
        <p15:guide id="21" orient="horz" pos="3067">
          <p15:clr>
            <a:srgbClr val="5ACBF0"/>
          </p15:clr>
        </p15:guide>
        <p15:guide id="22" orient="horz" pos="3643">
          <p15:clr>
            <a:srgbClr val="5ACBF0"/>
          </p15:clr>
        </p15:guide>
        <p15:guide id="23" pos="288">
          <p15:clr>
            <a:srgbClr val="C35EA4"/>
          </p15:clr>
        </p15:guide>
        <p15:guide id="24" pos="7546">
          <p15:clr>
            <a:srgbClr val="C35EA4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 rot="5400000">
            <a:off x="9208748" y="2991033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85953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75" r:id="rId1"/>
    <p:sldLayoutId id="2147483776" r:id="rId2"/>
    <p:sldLayoutId id="2147483777" r:id="rId3"/>
    <p:sldLayoutId id="2147483778" r:id="rId4"/>
    <p:sldLayoutId id="2147483779" r:id="rId5"/>
    <p:sldLayoutId id="2147483780" r:id="rId6"/>
    <p:sldLayoutId id="2147483781" r:id="rId7"/>
    <p:sldLayoutId id="2147483782" r:id="rId8"/>
    <p:sldLayoutId id="2147483783" r:id="rId9"/>
    <p:sldLayoutId id="2147483784" r:id="rId10"/>
    <p:sldLayoutId id="2147483785" r:id="rId11"/>
    <p:sldLayoutId id="2147483786" r:id="rId12"/>
    <p:sldLayoutId id="2147483787" r:id="rId13"/>
    <p:sldLayoutId id="2147483788" r:id="rId14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9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1"/>
          <a:stretch>
            <a:fillRect/>
          </a:stretch>
        </p:blipFill>
        <p:spPr>
          <a:xfrm rot="5400000">
            <a:off x="9208748" y="2991033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26017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  <p:sldLayoutId id="2147483801" r:id="rId12"/>
    <p:sldLayoutId id="2147483802" r:id="rId13"/>
    <p:sldLayoutId id="2147483803" r:id="rId14"/>
    <p:sldLayoutId id="2147483804" r:id="rId15"/>
    <p:sldLayoutId id="2147483805" r:id="rId16"/>
    <p:sldLayoutId id="2147483806" r:id="rId17"/>
    <p:sldLayoutId id="2147483807" r:id="rId18"/>
    <p:sldLayoutId id="2147483808" r:id="rId19"/>
    <p:sldLayoutId id="2147483809" r:id="rId20"/>
    <p:sldLayoutId id="2147483810" r:id="rId21"/>
    <p:sldLayoutId id="2147483811" r:id="rId22"/>
    <p:sldLayoutId id="2147483812" r:id="rId23"/>
    <p:sldLayoutId id="2147483813" r:id="rId24"/>
    <p:sldLayoutId id="2147483814" r:id="rId25"/>
    <p:sldLayoutId id="2147483815" r:id="rId26"/>
    <p:sldLayoutId id="2147483816" r:id="rId27"/>
    <p:sldLayoutId id="2147483817" r:id="rId28"/>
    <p:sldLayoutId id="2147483818" r:id="rId29"/>
  </p:sldLayoutIdLst>
  <p:transition>
    <p:fade/>
  </p:transition>
  <p:txStyles>
    <p:titleStyle>
      <a:lvl1pPr algn="l" defTabSz="914293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18" marR="0" indent="-336118" algn="l" defTabSz="91429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46" marR="0" indent="-236528" algn="l" defTabSz="91429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275" marR="0" indent="-224079" algn="l" defTabSz="91429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354" marR="0" indent="-224079" algn="l" defTabSz="91429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432" marR="0" indent="-224079" algn="l" defTabSz="91429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307" indent="-228574" algn="l" defTabSz="914293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456" indent="-228574" algn="l" defTabSz="914293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602" indent="-228574" algn="l" defTabSz="914293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5750" indent="-228574" algn="l" defTabSz="914293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47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293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441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587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736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2881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029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176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898245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21" r:id="rId1"/>
    <p:sldLayoutId id="2147483822" r:id="rId2"/>
    <p:sldLayoutId id="2147483823" r:id="rId3"/>
    <p:sldLayoutId id="2147483824" r:id="rId4"/>
    <p:sldLayoutId id="2147483825" r:id="rId5"/>
    <p:sldLayoutId id="2147483826" r:id="rId6"/>
    <p:sldLayoutId id="2147483827" r:id="rId7"/>
    <p:sldLayoutId id="2147483828" r:id="rId8"/>
    <p:sldLayoutId id="2147483829" r:id="rId9"/>
    <p:sldLayoutId id="2147483830" r:id="rId10"/>
    <p:sldLayoutId id="2147483831" r:id="rId11"/>
    <p:sldLayoutId id="2147483832" r:id="rId12"/>
    <p:sldLayoutId id="2147483833" r:id="rId13"/>
    <p:sldLayoutId id="2147483834" r:id="rId14"/>
    <p:sldLayoutId id="2147483835" r:id="rId15"/>
    <p:sldLayoutId id="2147483836" r:id="rId16"/>
    <p:sldLayoutId id="2147483837" r:id="rId17"/>
    <p:sldLayoutId id="2147483838" r:id="rId18"/>
    <p:sldLayoutId id="2147483839" r:id="rId19"/>
    <p:sldLayoutId id="2147483840" r:id="rId20"/>
    <p:sldLayoutId id="2147483841" r:id="rId21"/>
    <p:sldLayoutId id="2147483842" r:id="rId22"/>
    <p:sldLayoutId id="2147483843" r:id="rId23"/>
    <p:sldLayoutId id="2147483844" r:id="rId24"/>
    <p:sldLayoutId id="2147483845" r:id="rId25"/>
    <p:sldLayoutId id="2147483846" r:id="rId26"/>
    <p:sldLayoutId id="2147483847" r:id="rId27"/>
    <p:sldLayoutId id="2147483848" r:id="rId28"/>
    <p:sldLayoutId id="2147483849" r:id="rId29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3"/>
          <a:stretch>
            <a:fillRect/>
          </a:stretch>
        </p:blipFill>
        <p:spPr>
          <a:xfrm rot="5400000">
            <a:off x="9208748" y="2991033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1627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1" r:id="rId1"/>
    <p:sldLayoutId id="2147483852" r:id="rId2"/>
    <p:sldLayoutId id="2147483853" r:id="rId3"/>
    <p:sldLayoutId id="2147483854" r:id="rId4"/>
    <p:sldLayoutId id="2147483855" r:id="rId5"/>
    <p:sldLayoutId id="2147483856" r:id="rId6"/>
    <p:sldLayoutId id="2147483857" r:id="rId7"/>
    <p:sldLayoutId id="2147483858" r:id="rId8"/>
    <p:sldLayoutId id="2147483859" r:id="rId9"/>
    <p:sldLayoutId id="2147483860" r:id="rId10"/>
    <p:sldLayoutId id="2147483861" r:id="rId11"/>
    <p:sldLayoutId id="2147483862" r:id="rId12"/>
    <p:sldLayoutId id="2147483863" r:id="rId13"/>
    <p:sldLayoutId id="2147483864" r:id="rId14"/>
    <p:sldLayoutId id="2147483865" r:id="rId15"/>
    <p:sldLayoutId id="2147483866" r:id="rId16"/>
    <p:sldLayoutId id="2147483867" r:id="rId17"/>
    <p:sldLayoutId id="2147483868" r:id="rId18"/>
    <p:sldLayoutId id="2147483869" r:id="rId19"/>
    <p:sldLayoutId id="2147483870" r:id="rId20"/>
    <p:sldLayoutId id="2147483871" r:id="rId21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0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7.xml"/><Relationship Id="rId6" Type="http://schemas.openxmlformats.org/officeDocument/2006/relationships/image" Target="../media/image26.png"/><Relationship Id="rId11" Type="http://schemas.openxmlformats.org/officeDocument/2006/relationships/image" Target="../media/image31.sv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0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0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0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DBDCC54-B275-40C3-A261-2F685A09A62C}"/>
              </a:ext>
            </a:extLst>
          </p:cNvPr>
          <p:cNvSpPr/>
          <p:nvPr/>
        </p:nvSpPr>
        <p:spPr bwMode="auto">
          <a:xfrm>
            <a:off x="5231606" y="1993105"/>
            <a:ext cx="2171700" cy="899665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My SE Project</a:t>
            </a: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(original)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AAE6F99-12C4-43BC-89DB-32E83AE787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40" y="260936"/>
            <a:ext cx="11655840" cy="899665"/>
          </a:xfrm>
        </p:spPr>
        <p:txBody>
          <a:bodyPr/>
          <a:lstStyle/>
          <a:p>
            <a:r>
              <a:rPr lang="en-US" dirty="0"/>
              <a:t>My original SE Project</a:t>
            </a:r>
            <a:endParaRPr lang="en-DE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6BC78DF-8460-4917-8EA5-DE88A3CC9CB8}"/>
              </a:ext>
            </a:extLst>
          </p:cNvPr>
          <p:cNvSpPr/>
          <p:nvPr/>
        </p:nvSpPr>
        <p:spPr bwMode="auto">
          <a:xfrm>
            <a:off x="2621756" y="2064319"/>
            <a:ext cx="857250" cy="757238"/>
          </a:xfrm>
          <a:prstGeom prst="rect">
            <a:avLst/>
          </a:prstGeom>
          <a:solidFill>
            <a:schemeClr val="accent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91440" tIns="91440" rIns="34294" bIns="34294" rtlCol="0" anchor="b" anchorCtr="0"/>
          <a:lstStyle/>
          <a:p>
            <a:pPr algn="ctr" defTabSz="932406"/>
            <a:r>
              <a:rPr lang="en-US" sz="1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Input</a:t>
            </a:r>
          </a:p>
          <a:p>
            <a:pPr algn="ctr" defTabSz="932406"/>
            <a:endParaRPr lang="en-DE" sz="1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6517A10-A02E-4A91-86E4-3BA51A99D04C}"/>
              </a:ext>
            </a:extLst>
          </p:cNvPr>
          <p:cNvSpPr/>
          <p:nvPr/>
        </p:nvSpPr>
        <p:spPr bwMode="auto">
          <a:xfrm>
            <a:off x="8803481" y="2064319"/>
            <a:ext cx="857250" cy="757238"/>
          </a:xfrm>
          <a:prstGeom prst="rect">
            <a:avLst/>
          </a:prstGeom>
          <a:solidFill>
            <a:schemeClr val="accent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91440" tIns="91440" rIns="34294" bIns="34294" rtlCol="0" anchor="b" anchorCtr="0"/>
          <a:lstStyle/>
          <a:p>
            <a:pPr algn="ctr" defTabSz="932406"/>
            <a:r>
              <a:rPr lang="en-US" sz="1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Output</a:t>
            </a:r>
          </a:p>
          <a:p>
            <a:pPr algn="ctr" defTabSz="932406"/>
            <a:endParaRPr lang="en-DE" sz="1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08C9014-B773-4C1C-927B-869379564229}"/>
              </a:ext>
            </a:extLst>
          </p:cNvPr>
          <p:cNvCxnSpPr>
            <a:stCxn id="5" idx="3"/>
            <a:endCxn id="2" idx="1"/>
          </p:cNvCxnSpPr>
          <p:nvPr/>
        </p:nvCxnSpPr>
        <p:spPr>
          <a:xfrm>
            <a:off x="3479006" y="2442938"/>
            <a:ext cx="1752600" cy="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276334D-CCAA-4784-A4A4-C5E06215B3A3}"/>
              </a:ext>
            </a:extLst>
          </p:cNvPr>
          <p:cNvCxnSpPr>
            <a:stCxn id="2" idx="3"/>
            <a:endCxn id="6" idx="1"/>
          </p:cNvCxnSpPr>
          <p:nvPr/>
        </p:nvCxnSpPr>
        <p:spPr>
          <a:xfrm>
            <a:off x="7403306" y="2442938"/>
            <a:ext cx="1400175" cy="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49EBE034-FAD8-4A7B-ABC8-F0891538207C}"/>
              </a:ext>
            </a:extLst>
          </p:cNvPr>
          <p:cNvSpPr/>
          <p:nvPr/>
        </p:nvSpPr>
        <p:spPr bwMode="auto">
          <a:xfrm>
            <a:off x="1843087" y="1407319"/>
            <a:ext cx="8579644" cy="2021681"/>
          </a:xfrm>
          <a:prstGeom prst="rect">
            <a:avLst/>
          </a:prstGeom>
          <a:noFill/>
          <a:ln>
            <a:solidFill>
              <a:srgbClr val="081C23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91440" tIns="91440" rIns="34294" bIns="34294" rtlCol="0" anchor="b" anchorCtr="0"/>
          <a:lstStyle/>
          <a:p>
            <a:pPr algn="ctr" defTabSz="932406"/>
            <a:endParaRPr lang="en-DE" sz="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8CB7334-A219-43EB-8190-39E414E85D49}"/>
              </a:ext>
            </a:extLst>
          </p:cNvPr>
          <p:cNvSpPr txBox="1"/>
          <p:nvPr/>
        </p:nvSpPr>
        <p:spPr>
          <a:xfrm>
            <a:off x="8486775" y="1307834"/>
            <a:ext cx="2028440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My machine</a:t>
            </a:r>
            <a:endParaRPr lang="en-DE" sz="24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13" name="Thought Bubble: Cloud 12">
            <a:extLst>
              <a:ext uri="{FF2B5EF4-FFF2-40B4-BE49-F238E27FC236}">
                <a16:creationId xmlns:a16="http://schemas.microsoft.com/office/drawing/2014/main" id="{060EB6D4-348F-4DC4-90C3-3A3CE3C68B01}"/>
              </a:ext>
            </a:extLst>
          </p:cNvPr>
          <p:cNvSpPr/>
          <p:nvPr/>
        </p:nvSpPr>
        <p:spPr bwMode="auto">
          <a:xfrm>
            <a:off x="4379118" y="4939714"/>
            <a:ext cx="3507582" cy="1628775"/>
          </a:xfrm>
          <a:prstGeom prst="cloudCallout">
            <a:avLst>
              <a:gd name="adj1" fmla="val -15741"/>
              <a:gd name="adj2" fmla="val 25219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91440" tIns="91440" rIns="34294" bIns="34294" rtlCol="0" anchor="b" anchorCtr="0"/>
          <a:lstStyle/>
          <a:p>
            <a:pPr algn="ctr" defTabSz="932406"/>
            <a:endParaRPr lang="en-DE" sz="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6E79587-A395-408A-AF52-45E3D37EB460}"/>
              </a:ext>
            </a:extLst>
          </p:cNvPr>
          <p:cNvSpPr txBox="1"/>
          <p:nvPr/>
        </p:nvSpPr>
        <p:spPr>
          <a:xfrm>
            <a:off x="5665098" y="5379244"/>
            <a:ext cx="1304716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</a:rPr>
              <a:t>AZURE</a:t>
            </a:r>
            <a:endParaRPr lang="en-DE" sz="2400" dirty="0" err="1">
              <a:solidFill>
                <a:schemeClr val="bg1"/>
              </a:solidFill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B846C57-B591-48CB-A81B-D66B738D019A}"/>
              </a:ext>
            </a:extLst>
          </p:cNvPr>
          <p:cNvCxnSpPr>
            <a:stCxn id="11" idx="2"/>
            <a:endCxn id="13" idx="3"/>
          </p:cNvCxnSpPr>
          <p:nvPr/>
        </p:nvCxnSpPr>
        <p:spPr>
          <a:xfrm>
            <a:off x="6132909" y="3429000"/>
            <a:ext cx="0" cy="1603841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Speech Bubble: Rectangle 17">
            <a:extLst>
              <a:ext uri="{FF2B5EF4-FFF2-40B4-BE49-F238E27FC236}">
                <a16:creationId xmlns:a16="http://schemas.microsoft.com/office/drawing/2014/main" id="{2C4EBC5B-E18D-4B99-A2F5-87C0C340967E}"/>
              </a:ext>
            </a:extLst>
          </p:cNvPr>
          <p:cNvSpPr/>
          <p:nvPr/>
        </p:nvSpPr>
        <p:spPr bwMode="auto">
          <a:xfrm>
            <a:off x="8803481" y="3950493"/>
            <a:ext cx="2083594" cy="1628775"/>
          </a:xfrm>
          <a:prstGeom prst="wedgeRectCallout">
            <a:avLst>
              <a:gd name="adj1" fmla="val -176486"/>
              <a:gd name="adj2" fmla="val -27178"/>
            </a:avLst>
          </a:prstGeom>
          <a:solidFill>
            <a:srgbClr val="FFC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91440" tIns="91440" rIns="34294" bIns="34294" rtlCol="0" anchor="b" anchorCtr="0"/>
          <a:lstStyle/>
          <a:p>
            <a:pPr algn="ctr" defTabSz="932406"/>
            <a:r>
              <a:rPr lang="en-US" sz="140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This is my task. </a:t>
            </a:r>
          </a:p>
          <a:p>
            <a:pPr algn="ctr" defTabSz="932406"/>
            <a:r>
              <a:rPr lang="en-US" sz="140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It means, to move my SE project in some modified form to be able to execute in cloud!</a:t>
            </a:r>
          </a:p>
          <a:p>
            <a:pPr algn="ctr" defTabSz="932406"/>
            <a:endParaRPr lang="en-DE" sz="1400" dirty="0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2679651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F5E8EF6-74E0-4FA5-8945-6E48061E87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5125"/>
            <a:ext cx="12192000" cy="624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976059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AAE6F99-12C4-43BC-89DB-32E83AE78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move it to cloud (draft)</a:t>
            </a:r>
            <a:endParaRPr lang="en-D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847D6B8-DBD3-46AB-84EF-0F35A70FCAE4}"/>
              </a:ext>
            </a:extLst>
          </p:cNvPr>
          <p:cNvSpPr/>
          <p:nvPr/>
        </p:nvSpPr>
        <p:spPr bwMode="auto">
          <a:xfrm>
            <a:off x="5060156" y="2979167"/>
            <a:ext cx="2171700" cy="899665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My SE Project</a:t>
            </a: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(original)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DF03357-2EE4-4C94-A7C9-22F6D98C0F26}"/>
              </a:ext>
            </a:extLst>
          </p:cNvPr>
          <p:cNvSpPr/>
          <p:nvPr/>
        </p:nvSpPr>
        <p:spPr bwMode="auto">
          <a:xfrm>
            <a:off x="1993106" y="3429000"/>
            <a:ext cx="857250" cy="757238"/>
          </a:xfrm>
          <a:prstGeom prst="rect">
            <a:avLst/>
          </a:prstGeom>
          <a:solidFill>
            <a:schemeClr val="accent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91440" tIns="91440" rIns="34294" bIns="34294" rtlCol="0" anchor="b" anchorCtr="0"/>
          <a:lstStyle/>
          <a:p>
            <a:pPr algn="ctr" defTabSz="932406"/>
            <a:r>
              <a:rPr lang="en-US" sz="1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Input</a:t>
            </a:r>
          </a:p>
          <a:p>
            <a:pPr algn="ctr" defTabSz="932406"/>
            <a:endParaRPr lang="en-DE" sz="1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A270BF1-AE65-4705-A1EE-4F43E6D8E3CA}"/>
              </a:ext>
            </a:extLst>
          </p:cNvPr>
          <p:cNvSpPr/>
          <p:nvPr/>
        </p:nvSpPr>
        <p:spPr bwMode="auto">
          <a:xfrm>
            <a:off x="9546431" y="3050380"/>
            <a:ext cx="857250" cy="757238"/>
          </a:xfrm>
          <a:prstGeom prst="rect">
            <a:avLst/>
          </a:prstGeom>
          <a:solidFill>
            <a:schemeClr val="accent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91440" tIns="91440" rIns="34294" bIns="34294" rtlCol="0" anchor="b" anchorCtr="0"/>
          <a:lstStyle/>
          <a:p>
            <a:pPr algn="ctr" defTabSz="932406"/>
            <a:r>
              <a:rPr lang="en-US" sz="1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Output</a:t>
            </a:r>
          </a:p>
          <a:p>
            <a:pPr algn="ctr" defTabSz="932406"/>
            <a:endParaRPr lang="en-DE" sz="1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B37117F-4DF1-48F8-9578-BBF68268E10B}"/>
              </a:ext>
            </a:extLst>
          </p:cNvPr>
          <p:cNvCxnSpPr>
            <a:stCxn id="5" idx="3"/>
            <a:endCxn id="4" idx="1"/>
          </p:cNvCxnSpPr>
          <p:nvPr/>
        </p:nvCxnSpPr>
        <p:spPr>
          <a:xfrm flipV="1">
            <a:off x="2850356" y="3429000"/>
            <a:ext cx="2209800" cy="378619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F47D2D2-94F6-4F0D-841A-704B19D48000}"/>
              </a:ext>
            </a:extLst>
          </p:cNvPr>
          <p:cNvCxnSpPr>
            <a:stCxn id="4" idx="3"/>
            <a:endCxn id="6" idx="1"/>
          </p:cNvCxnSpPr>
          <p:nvPr/>
        </p:nvCxnSpPr>
        <p:spPr>
          <a:xfrm flipV="1">
            <a:off x="7231856" y="3428999"/>
            <a:ext cx="2314575" cy="1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BF9078D-FFF1-45C7-A2F8-EFE1E122C086}"/>
              </a:ext>
            </a:extLst>
          </p:cNvPr>
          <p:cNvSpPr txBox="1"/>
          <p:nvPr/>
        </p:nvSpPr>
        <p:spPr>
          <a:xfrm>
            <a:off x="4728991" y="2297894"/>
            <a:ext cx="2734018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Docker Container</a:t>
            </a:r>
            <a:endParaRPr lang="en-DE" sz="24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15" name="Speech Bubble: Rectangle 14">
            <a:extLst>
              <a:ext uri="{FF2B5EF4-FFF2-40B4-BE49-F238E27FC236}">
                <a16:creationId xmlns:a16="http://schemas.microsoft.com/office/drawing/2014/main" id="{A17C6B76-4573-49EC-806E-D551BC0B510A}"/>
              </a:ext>
            </a:extLst>
          </p:cNvPr>
          <p:cNvSpPr/>
          <p:nvPr/>
        </p:nvSpPr>
        <p:spPr bwMode="auto">
          <a:xfrm>
            <a:off x="2697784" y="4939714"/>
            <a:ext cx="2083594" cy="1628775"/>
          </a:xfrm>
          <a:prstGeom prst="wedgeRectCallout">
            <a:avLst>
              <a:gd name="adj1" fmla="val -56486"/>
              <a:gd name="adj2" fmla="val -90336"/>
            </a:avLst>
          </a:prstGeom>
          <a:solidFill>
            <a:srgbClr val="FFC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91440" tIns="91440" rIns="34294" bIns="34294" rtlCol="0" anchor="b" anchorCtr="0"/>
          <a:lstStyle/>
          <a:p>
            <a:pPr algn="ctr" defTabSz="932406"/>
            <a:r>
              <a:rPr lang="en-US" sz="140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My input files can be located somewhere in cloud. </a:t>
            </a:r>
          </a:p>
          <a:p>
            <a:pPr algn="ctr" defTabSz="932406"/>
            <a:r>
              <a:rPr lang="en-US" sz="140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For example, in the Azure Blob Storage</a:t>
            </a:r>
          </a:p>
          <a:p>
            <a:pPr algn="ctr" defTabSz="932406"/>
            <a:endParaRPr lang="en-DE" sz="1400" dirty="0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Speech Bubble: Rectangle 15">
            <a:extLst>
              <a:ext uri="{FF2B5EF4-FFF2-40B4-BE49-F238E27FC236}">
                <a16:creationId xmlns:a16="http://schemas.microsoft.com/office/drawing/2014/main" id="{D7BAE160-B4C2-40B4-87BA-5F140451AEB7}"/>
              </a:ext>
            </a:extLst>
          </p:cNvPr>
          <p:cNvSpPr/>
          <p:nvPr/>
        </p:nvSpPr>
        <p:spPr bwMode="auto">
          <a:xfrm>
            <a:off x="9361884" y="1353321"/>
            <a:ext cx="2083594" cy="944571"/>
          </a:xfrm>
          <a:prstGeom prst="wedgeRectCallout">
            <a:avLst>
              <a:gd name="adj1" fmla="val -29743"/>
              <a:gd name="adj2" fmla="val 122874"/>
            </a:avLst>
          </a:prstGeom>
          <a:solidFill>
            <a:srgbClr val="FFC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91440" tIns="91440" rIns="34294" bIns="34294" rtlCol="0" anchor="b" anchorCtr="0"/>
          <a:lstStyle/>
          <a:p>
            <a:pPr algn="ctr" defTabSz="932406"/>
            <a:r>
              <a:rPr lang="en-US" sz="140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My output can have few </a:t>
            </a:r>
            <a:r>
              <a:rPr lang="en-US" sz="1400" u="sng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output files</a:t>
            </a:r>
            <a:r>
              <a:rPr lang="en-US" sz="140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, but also </a:t>
            </a:r>
            <a:r>
              <a:rPr lang="en-US" sz="1400" u="sng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some more information</a:t>
            </a:r>
          </a:p>
          <a:p>
            <a:pPr algn="ctr" defTabSz="932406"/>
            <a:endParaRPr lang="en-DE" sz="1400" u="sng" dirty="0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Speech Bubble: Rectangle 16">
            <a:extLst>
              <a:ext uri="{FF2B5EF4-FFF2-40B4-BE49-F238E27FC236}">
                <a16:creationId xmlns:a16="http://schemas.microsoft.com/office/drawing/2014/main" id="{1616E8B4-425A-4997-81C2-F0F9F2EB96C4}"/>
              </a:ext>
            </a:extLst>
          </p:cNvPr>
          <p:cNvSpPr/>
          <p:nvPr/>
        </p:nvSpPr>
        <p:spPr bwMode="auto">
          <a:xfrm>
            <a:off x="6863952" y="4467428"/>
            <a:ext cx="2083594" cy="944571"/>
          </a:xfrm>
          <a:prstGeom prst="wedgeRectCallout">
            <a:avLst>
              <a:gd name="adj1" fmla="val 70029"/>
              <a:gd name="adj2" fmla="val -122166"/>
            </a:avLst>
          </a:prstGeom>
          <a:solidFill>
            <a:srgbClr val="FFC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91440" tIns="91440" rIns="34294" bIns="34294" rtlCol="0" anchor="b" anchorCtr="0"/>
          <a:lstStyle/>
          <a:p>
            <a:pPr algn="ctr" defTabSz="932406"/>
            <a:r>
              <a:rPr lang="en-US" sz="140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I will save output files to the Azure Blob Storage. In Some container. </a:t>
            </a:r>
          </a:p>
          <a:p>
            <a:pPr algn="ctr" defTabSz="932406"/>
            <a:endParaRPr lang="en-DE" sz="1400" u="sng" dirty="0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8" name="Speech Bubble: Rectangle 17">
            <a:extLst>
              <a:ext uri="{FF2B5EF4-FFF2-40B4-BE49-F238E27FC236}">
                <a16:creationId xmlns:a16="http://schemas.microsoft.com/office/drawing/2014/main" id="{264B4117-4D7D-4642-B2D2-92456F1AAB75}"/>
              </a:ext>
            </a:extLst>
          </p:cNvPr>
          <p:cNvSpPr/>
          <p:nvPr/>
        </p:nvSpPr>
        <p:spPr bwMode="auto">
          <a:xfrm>
            <a:off x="9658350" y="5214938"/>
            <a:ext cx="2266730" cy="1457325"/>
          </a:xfrm>
          <a:prstGeom prst="wedgeRectCallout">
            <a:avLst>
              <a:gd name="adj1" fmla="val -20343"/>
              <a:gd name="adj2" fmla="val -136898"/>
            </a:avLst>
          </a:prstGeom>
          <a:solidFill>
            <a:srgbClr val="FFC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91440" tIns="91440" rIns="34294" bIns="34294" rtlCol="0" anchor="b" anchorCtr="0"/>
          <a:lstStyle/>
          <a:p>
            <a:pPr algn="ctr" defTabSz="932406"/>
            <a:r>
              <a:rPr lang="en-US" sz="140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All other information like accuracy, execution time, start time, be creative,.. m will be stored in the able storage as a single record</a:t>
            </a:r>
          </a:p>
          <a:p>
            <a:pPr algn="ctr" defTabSz="932406"/>
            <a:endParaRPr lang="en-DE" sz="1400" u="sng" dirty="0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3139482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D814919-AAED-4C9C-A4E1-BCCFF890BF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5610575"/>
          </a:xfrm>
        </p:spPr>
        <p:txBody>
          <a:bodyPr/>
          <a:lstStyle/>
          <a:p>
            <a:r>
              <a:rPr lang="en-US" sz="3600" dirty="0"/>
              <a:t>Clean up the existing code and make it modular</a:t>
            </a:r>
          </a:p>
          <a:p>
            <a:r>
              <a:rPr lang="en-US" sz="3600" dirty="0"/>
              <a:t>Create the Storage Account</a:t>
            </a:r>
          </a:p>
          <a:p>
            <a:r>
              <a:rPr lang="en-US" sz="3600" dirty="0"/>
              <a:t>Create the input container</a:t>
            </a:r>
          </a:p>
          <a:p>
            <a:r>
              <a:rPr lang="en-US" sz="3600" dirty="0"/>
              <a:t>Create the output container</a:t>
            </a:r>
          </a:p>
          <a:p>
            <a:r>
              <a:rPr lang="en-US" sz="3600" dirty="0"/>
              <a:t>Create the Storage Queue to receive the massage which will start the experiment</a:t>
            </a:r>
          </a:p>
          <a:p>
            <a:r>
              <a:rPr lang="en-US" sz="3600" dirty="0"/>
              <a:t>Make the docker image</a:t>
            </a:r>
          </a:p>
          <a:p>
            <a:r>
              <a:rPr lang="en-US" sz="3600" dirty="0"/>
              <a:t>Create Azure Container Registry</a:t>
            </a:r>
          </a:p>
          <a:p>
            <a:r>
              <a:rPr lang="en-US" sz="3600" dirty="0"/>
              <a:t>Push the docker image to the registry</a:t>
            </a:r>
            <a:endParaRPr lang="en-DE" sz="36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371B2C9-66D0-4FC5-8002-5920D9EBAC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I Need?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246072417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8C2ECD9-AC05-479C-9A4E-DB48977D6D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architecture of the solution </a:t>
            </a:r>
            <a:endParaRPr lang="en-DE" dirty="0"/>
          </a:p>
        </p:txBody>
      </p:sp>
      <p:pic>
        <p:nvPicPr>
          <p:cNvPr id="1026" name="Picture 2" descr="Flysystem - Azure | Drupal.org">
            <a:extLst>
              <a:ext uri="{FF2B5EF4-FFF2-40B4-BE49-F238E27FC236}">
                <a16:creationId xmlns:a16="http://schemas.microsoft.com/office/drawing/2014/main" id="{E530BC87-68B0-4246-A0F6-F181427F5A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2497" y="3084676"/>
            <a:ext cx="2215270" cy="899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E07FBD5-81E6-42D4-8092-CB78FE0FF9CA}"/>
              </a:ext>
            </a:extLst>
          </p:cNvPr>
          <p:cNvSpPr/>
          <p:nvPr/>
        </p:nvSpPr>
        <p:spPr bwMode="auto">
          <a:xfrm>
            <a:off x="9508817" y="3962927"/>
            <a:ext cx="857250" cy="310803"/>
          </a:xfrm>
          <a:prstGeom prst="rect">
            <a:avLst/>
          </a:prstGeom>
          <a:solidFill>
            <a:schemeClr val="accent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91440" tIns="91440" rIns="34294" bIns="34294" rtlCol="0" anchor="b" anchorCtr="0"/>
          <a:lstStyle/>
          <a:p>
            <a:pPr algn="ctr" defTabSz="932406"/>
            <a:r>
              <a:rPr lang="en-US" sz="1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Input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5FF2448-CFB6-4814-99F2-DB44617D5425}"/>
              </a:ext>
            </a:extLst>
          </p:cNvPr>
          <p:cNvSpPr/>
          <p:nvPr/>
        </p:nvSpPr>
        <p:spPr bwMode="auto">
          <a:xfrm>
            <a:off x="9502887" y="2845946"/>
            <a:ext cx="857250" cy="310803"/>
          </a:xfrm>
          <a:prstGeom prst="rect">
            <a:avLst/>
          </a:prstGeom>
          <a:solidFill>
            <a:schemeClr val="accent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91440" tIns="91440" rIns="34294" bIns="34294" rtlCol="0" anchor="b" anchorCtr="0"/>
          <a:lstStyle/>
          <a:p>
            <a:pPr algn="ctr" defTabSz="932406"/>
            <a:r>
              <a:rPr lang="en-US" sz="1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Output</a:t>
            </a:r>
          </a:p>
        </p:txBody>
      </p:sp>
      <p:pic>
        <p:nvPicPr>
          <p:cNvPr id="1028" name="Picture 4" descr="How to Read/Write Azure Table Storage data in SSIS | ZappySys Blog">
            <a:extLst>
              <a:ext uri="{FF2B5EF4-FFF2-40B4-BE49-F238E27FC236}">
                <a16:creationId xmlns:a16="http://schemas.microsoft.com/office/drawing/2014/main" id="{16C5B0E8-01A9-4414-8037-FDCA4F24AF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3654" y="1932696"/>
            <a:ext cx="785104" cy="785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9BBC674-9869-4500-9FDC-D2ECC999F30B}"/>
              </a:ext>
            </a:extLst>
          </p:cNvPr>
          <p:cNvSpPr/>
          <p:nvPr/>
        </p:nvSpPr>
        <p:spPr bwMode="auto">
          <a:xfrm>
            <a:off x="520769" y="2992874"/>
            <a:ext cx="1544945" cy="310803"/>
          </a:xfrm>
          <a:prstGeom prst="rect">
            <a:avLst/>
          </a:prstGeom>
          <a:solidFill>
            <a:schemeClr val="accent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91440" tIns="91440" rIns="34294" bIns="34294" rtlCol="0" anchor="b" anchorCtr="0"/>
          <a:lstStyle/>
          <a:p>
            <a:pPr algn="ctr" defTabSz="932406"/>
            <a:r>
              <a:rPr lang="en-US" sz="1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start-queue</a:t>
            </a:r>
          </a:p>
        </p:txBody>
      </p:sp>
      <p:pic>
        <p:nvPicPr>
          <p:cNvPr id="1030" name="Picture 6" descr="Azure-Speicherwarteschlange Icon">
            <a:extLst>
              <a:ext uri="{FF2B5EF4-FFF2-40B4-BE49-F238E27FC236}">
                <a16:creationId xmlns:a16="http://schemas.microsoft.com/office/drawing/2014/main" id="{0B1EF980-3B31-4444-9BEC-C3529006FA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617" y="3261079"/>
            <a:ext cx="857250" cy="857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ABD01BE-5BB4-4230-B4B9-C7836FC79547}"/>
              </a:ext>
            </a:extLst>
          </p:cNvPr>
          <p:cNvSpPr/>
          <p:nvPr/>
        </p:nvSpPr>
        <p:spPr bwMode="auto">
          <a:xfrm>
            <a:off x="9408804" y="1896097"/>
            <a:ext cx="857250" cy="310803"/>
          </a:xfrm>
          <a:prstGeom prst="rect">
            <a:avLst/>
          </a:prstGeom>
          <a:solidFill>
            <a:schemeClr val="accent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91440" tIns="91440" rIns="34294" bIns="34294" rtlCol="0" anchor="b" anchorCtr="0"/>
          <a:lstStyle/>
          <a:p>
            <a:pPr algn="ctr" defTabSz="932406"/>
            <a:r>
              <a:rPr lang="en-US" sz="1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Result</a:t>
            </a:r>
          </a:p>
        </p:txBody>
      </p:sp>
      <p:pic>
        <p:nvPicPr>
          <p:cNvPr id="1032" name="Picture 8" descr="Docker Logos | Docker">
            <a:extLst>
              <a:ext uri="{FF2B5EF4-FFF2-40B4-BE49-F238E27FC236}">
                <a16:creationId xmlns:a16="http://schemas.microsoft.com/office/drawing/2014/main" id="{37B3E8F8-6350-4A4A-981A-985EF3F11C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1072" y="5020163"/>
            <a:ext cx="702468" cy="503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Preise – Containerregistrierung | Microsoft Azure">
            <a:extLst>
              <a:ext uri="{FF2B5EF4-FFF2-40B4-BE49-F238E27FC236}">
                <a16:creationId xmlns:a16="http://schemas.microsoft.com/office/drawing/2014/main" id="{E535EAA2-1022-4675-B629-B3B74F1625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178" y="5063076"/>
            <a:ext cx="1745456" cy="916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aphic 6" descr="Woman outline">
            <a:extLst>
              <a:ext uri="{FF2B5EF4-FFF2-40B4-BE49-F238E27FC236}">
                <a16:creationId xmlns:a16="http://schemas.microsoft.com/office/drawing/2014/main" id="{393D82C7-BD22-4F2F-9E8A-2E601E319AB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177574" y="4620285"/>
            <a:ext cx="914400" cy="914400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65AD4B4-2F39-4E7F-BEDD-EE3E8FF96B1D}"/>
              </a:ext>
            </a:extLst>
          </p:cNvPr>
          <p:cNvCxnSpPr>
            <a:cxnSpLocks/>
          </p:cNvCxnSpPr>
          <p:nvPr/>
        </p:nvCxnSpPr>
        <p:spPr>
          <a:xfrm flipH="1">
            <a:off x="4824635" y="5272046"/>
            <a:ext cx="2133378" cy="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Speech Bubble: Rectangle 16">
            <a:extLst>
              <a:ext uri="{FF2B5EF4-FFF2-40B4-BE49-F238E27FC236}">
                <a16:creationId xmlns:a16="http://schemas.microsoft.com/office/drawing/2014/main" id="{D8BEAFD7-0ED9-4B55-8C5D-F64EAC09132D}"/>
              </a:ext>
            </a:extLst>
          </p:cNvPr>
          <p:cNvSpPr/>
          <p:nvPr/>
        </p:nvSpPr>
        <p:spPr bwMode="auto">
          <a:xfrm>
            <a:off x="5709314" y="6024747"/>
            <a:ext cx="2083594" cy="546136"/>
          </a:xfrm>
          <a:prstGeom prst="wedgeRectCallout">
            <a:avLst>
              <a:gd name="adj1" fmla="val -45514"/>
              <a:gd name="adj2" fmla="val -157483"/>
            </a:avLst>
          </a:prstGeom>
          <a:solidFill>
            <a:srgbClr val="FFC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91440" tIns="91440" rIns="34294" bIns="34294" rtlCol="0" anchor="b" anchorCtr="0"/>
          <a:lstStyle/>
          <a:p>
            <a:pPr algn="ctr" defTabSz="932406"/>
            <a:r>
              <a:rPr lang="en-US" sz="110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I will publish the image </a:t>
            </a:r>
          </a:p>
          <a:p>
            <a:pPr algn="ctr" defTabSz="932406"/>
            <a:r>
              <a:rPr lang="en-US" sz="110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to registry</a:t>
            </a:r>
            <a:endParaRPr lang="en-DE" sz="1100" u="sng" dirty="0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036" name="Picture 12" descr="Preise – Container Instances | Microsoft Azure">
            <a:extLst>
              <a:ext uri="{FF2B5EF4-FFF2-40B4-BE49-F238E27FC236}">
                <a16:creationId xmlns:a16="http://schemas.microsoft.com/office/drawing/2014/main" id="{4AD940C2-CA77-43AD-9BB9-70B8210D2A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0643" y="3148275"/>
            <a:ext cx="1890713" cy="992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8" descr="Docker Logos | Docker">
            <a:extLst>
              <a:ext uri="{FF2B5EF4-FFF2-40B4-BE49-F238E27FC236}">
                <a16:creationId xmlns:a16="http://schemas.microsoft.com/office/drawing/2014/main" id="{FE4CFB53-3939-4959-A5DA-6D6A037784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8035" y="2992874"/>
            <a:ext cx="702468" cy="503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3735EC8-84EC-4636-8103-9FF04A17A4DE}"/>
              </a:ext>
            </a:extLst>
          </p:cNvPr>
          <p:cNvCxnSpPr>
            <a:stCxn id="1034" idx="0"/>
            <a:endCxn id="1036" idx="1"/>
          </p:cNvCxnSpPr>
          <p:nvPr/>
        </p:nvCxnSpPr>
        <p:spPr>
          <a:xfrm flipV="1">
            <a:off x="3951906" y="3644587"/>
            <a:ext cx="1198737" cy="1418489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Speech Bubble: Rectangle 24">
            <a:extLst>
              <a:ext uri="{FF2B5EF4-FFF2-40B4-BE49-F238E27FC236}">
                <a16:creationId xmlns:a16="http://schemas.microsoft.com/office/drawing/2014/main" id="{C98BBB04-0AA1-4371-BB8D-C9659305EA0F}"/>
              </a:ext>
            </a:extLst>
          </p:cNvPr>
          <p:cNvSpPr/>
          <p:nvPr/>
        </p:nvSpPr>
        <p:spPr bwMode="auto">
          <a:xfrm>
            <a:off x="3493076" y="6024747"/>
            <a:ext cx="2083594" cy="546136"/>
          </a:xfrm>
          <a:prstGeom prst="wedgeRectCallout">
            <a:avLst>
              <a:gd name="adj1" fmla="val 33000"/>
              <a:gd name="adj2" fmla="val -152251"/>
            </a:avLst>
          </a:prstGeom>
          <a:solidFill>
            <a:srgbClr val="FFC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91440" tIns="91440" rIns="34294" bIns="34294" rtlCol="0" anchor="b" anchorCtr="0"/>
          <a:lstStyle/>
          <a:p>
            <a:pPr algn="ctr" defTabSz="932406"/>
            <a:r>
              <a:rPr lang="en-US" sz="110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I will put my code to the docker image</a:t>
            </a:r>
            <a:endParaRPr lang="en-DE" sz="1100" u="sng" dirty="0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4" name="Graphic 3" descr="User Crown Male outline">
            <a:extLst>
              <a:ext uri="{FF2B5EF4-FFF2-40B4-BE49-F238E27FC236}">
                <a16:creationId xmlns:a16="http://schemas.microsoft.com/office/drawing/2014/main" id="{5793F12C-898A-4BEA-82C7-F87D1922ECF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13129" y="1321991"/>
            <a:ext cx="914400" cy="914400"/>
          </a:xfrm>
          <a:prstGeom prst="rect">
            <a:avLst/>
          </a:prstGeom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20DC841-E1E8-43B4-ACA7-CC32570C2812}"/>
              </a:ext>
            </a:extLst>
          </p:cNvPr>
          <p:cNvCxnSpPr>
            <a:cxnSpLocks/>
            <a:stCxn id="4" idx="2"/>
            <a:endCxn id="61" idx="0"/>
          </p:cNvCxnSpPr>
          <p:nvPr/>
        </p:nvCxnSpPr>
        <p:spPr>
          <a:xfrm>
            <a:off x="1270329" y="2236391"/>
            <a:ext cx="81431" cy="512136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7C0C239-F486-4AA0-9D27-C3EF782DA3CF}"/>
              </a:ext>
            </a:extLst>
          </p:cNvPr>
          <p:cNvCxnSpPr>
            <a:cxnSpLocks/>
            <a:stCxn id="7" idx="3"/>
            <a:endCxn id="5" idx="1"/>
          </p:cNvCxnSpPr>
          <p:nvPr/>
        </p:nvCxnSpPr>
        <p:spPr>
          <a:xfrm flipV="1">
            <a:off x="8091974" y="4118329"/>
            <a:ext cx="1416843" cy="959156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Speech Bubble: Rectangle 32">
            <a:extLst>
              <a:ext uri="{FF2B5EF4-FFF2-40B4-BE49-F238E27FC236}">
                <a16:creationId xmlns:a16="http://schemas.microsoft.com/office/drawing/2014/main" id="{0F4C3CDA-4A39-45D6-9854-4B335A8417C1}"/>
              </a:ext>
            </a:extLst>
          </p:cNvPr>
          <p:cNvSpPr/>
          <p:nvPr/>
        </p:nvSpPr>
        <p:spPr bwMode="auto">
          <a:xfrm>
            <a:off x="8386538" y="5456029"/>
            <a:ext cx="2083594" cy="642058"/>
          </a:xfrm>
          <a:prstGeom prst="wedgeRectCallout">
            <a:avLst>
              <a:gd name="adj1" fmla="val -11914"/>
              <a:gd name="adj2" fmla="val -166384"/>
            </a:avLst>
          </a:prstGeom>
          <a:solidFill>
            <a:srgbClr val="FFC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91440" tIns="91440" rIns="34294" bIns="34294" rtlCol="0" anchor="b" anchorCtr="0"/>
          <a:lstStyle/>
          <a:p>
            <a:pPr algn="ctr" defTabSz="932406"/>
            <a:r>
              <a:rPr lang="en-US" sz="110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I will manually upload all required input files to the container in azure blob storage</a:t>
            </a:r>
            <a:endParaRPr lang="en-DE" sz="1100" u="sng" dirty="0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7EC2E65C-2902-4002-9C7A-B38C8E415FF9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1270329" y="2236391"/>
            <a:ext cx="2937383" cy="185069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Speech Bubble: Rectangle 38">
            <a:extLst>
              <a:ext uri="{FF2B5EF4-FFF2-40B4-BE49-F238E27FC236}">
                <a16:creationId xmlns:a16="http://schemas.microsoft.com/office/drawing/2014/main" id="{53E09898-91C4-4312-AA0F-205459AFDB0B}"/>
              </a:ext>
            </a:extLst>
          </p:cNvPr>
          <p:cNvSpPr/>
          <p:nvPr/>
        </p:nvSpPr>
        <p:spPr bwMode="auto">
          <a:xfrm>
            <a:off x="2320947" y="1570191"/>
            <a:ext cx="2083594" cy="1172852"/>
          </a:xfrm>
          <a:prstGeom prst="wedgeRectCallout">
            <a:avLst>
              <a:gd name="adj1" fmla="val -17615"/>
              <a:gd name="adj2" fmla="val 107940"/>
            </a:avLst>
          </a:prstGeom>
          <a:solidFill>
            <a:srgbClr val="FFC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91440" tIns="91440" rIns="34294" bIns="34294" rtlCol="0" anchor="b" anchorCtr="0"/>
          <a:lstStyle/>
          <a:p>
            <a:r>
              <a:rPr lang="de-DE" sz="1100" dirty="0">
                <a:solidFill>
                  <a:schemeClr val="bg1"/>
                </a:solidFill>
                <a:cs typeface="Segoe UI" pitchFamily="34" charset="0"/>
              </a:rPr>
              <a:t>Prof. </a:t>
            </a:r>
            <a:r>
              <a:rPr lang="de-DE" sz="1100" dirty="0" err="1">
                <a:solidFill>
                  <a:schemeClr val="bg1"/>
                </a:solidFill>
                <a:cs typeface="Segoe UI" pitchFamily="34" charset="0"/>
              </a:rPr>
              <a:t>tarts</a:t>
            </a:r>
            <a:r>
              <a:rPr lang="de-DE" sz="1100" dirty="0">
                <a:solidFill>
                  <a:schemeClr val="bg1"/>
                </a:solidFill>
                <a:cs typeface="Segoe UI" pitchFamily="34" charset="0"/>
              </a:rPr>
              <a:t> the </a:t>
            </a:r>
            <a:r>
              <a:rPr lang="de-DE" sz="1100" dirty="0" err="1">
                <a:solidFill>
                  <a:schemeClr val="bg1"/>
                </a:solidFill>
                <a:cs typeface="Segoe UI" pitchFamily="34" charset="0"/>
              </a:rPr>
              <a:t>container</a:t>
            </a:r>
            <a:r>
              <a:rPr lang="de-DE" sz="1100" dirty="0">
                <a:solidFill>
                  <a:schemeClr val="bg1"/>
                </a:solidFill>
                <a:cs typeface="Segoe UI" pitchFamily="34" charset="0"/>
              </a:rPr>
              <a:t> in ACI </a:t>
            </a:r>
            <a:r>
              <a:rPr lang="de-DE" sz="1100" dirty="0" err="1">
                <a:solidFill>
                  <a:schemeClr val="bg1"/>
                </a:solidFill>
                <a:cs typeface="Segoe UI" pitchFamily="34" charset="0"/>
              </a:rPr>
              <a:t>with</a:t>
            </a:r>
            <a:r>
              <a:rPr lang="de-DE" sz="1100" dirty="0">
                <a:solidFill>
                  <a:schemeClr val="bg1"/>
                </a:solidFill>
                <a:cs typeface="Segoe UI" pitchFamily="34" charset="0"/>
              </a:rPr>
              <a:t>:</a:t>
            </a:r>
          </a:p>
          <a:p>
            <a:r>
              <a:rPr lang="de-DE" sz="1100" b="1" dirty="0" err="1">
                <a:solidFill>
                  <a:srgbClr val="3C50B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az</a:t>
            </a:r>
            <a:r>
              <a:rPr lang="de-DE" sz="1100" b="1" dirty="0">
                <a:solidFill>
                  <a:srgbClr val="3C50B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100" b="1" dirty="0" err="1">
                <a:solidFill>
                  <a:srgbClr val="3C50B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container</a:t>
            </a:r>
            <a:r>
              <a:rPr lang="de-DE" sz="1100" b="1" dirty="0">
                <a:solidFill>
                  <a:srgbClr val="3C50B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100" b="1" dirty="0" err="1">
                <a:solidFill>
                  <a:srgbClr val="3C50B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create</a:t>
            </a:r>
            <a:r>
              <a:rPr lang="de-DE" sz="1100" b="1" dirty="0">
                <a:solidFill>
                  <a:srgbClr val="3C50B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de-DE" sz="1100" dirty="0">
                <a:solidFill>
                  <a:schemeClr val="bg1"/>
                </a:solidFill>
                <a:cs typeface="Segoe UI" pitchFamily="34" charset="0"/>
              </a:rPr>
              <a:t>The </a:t>
            </a:r>
            <a:r>
              <a:rPr lang="de-DE" sz="1100" dirty="0" err="1">
                <a:solidFill>
                  <a:schemeClr val="bg1"/>
                </a:solidFill>
                <a:cs typeface="Segoe UI" pitchFamily="34" charset="0"/>
              </a:rPr>
              <a:t>image</a:t>
            </a:r>
            <a:r>
              <a:rPr lang="de-DE" sz="1100" dirty="0">
                <a:solidFill>
                  <a:schemeClr val="bg1"/>
                </a:solidFill>
                <a:cs typeface="Segoe UI" pitchFamily="34" charset="0"/>
              </a:rPr>
              <a:t> </a:t>
            </a:r>
            <a:r>
              <a:rPr lang="de-DE" sz="1100" dirty="0" err="1">
                <a:solidFill>
                  <a:schemeClr val="bg1"/>
                </a:solidFill>
                <a:cs typeface="Segoe UI" pitchFamily="34" charset="0"/>
              </a:rPr>
              <a:t>waits</a:t>
            </a:r>
            <a:r>
              <a:rPr lang="de-DE" sz="1100" dirty="0">
                <a:solidFill>
                  <a:schemeClr val="bg1"/>
                </a:solidFill>
                <a:cs typeface="Segoe UI" pitchFamily="34" charset="0"/>
              </a:rPr>
              <a:t> for the </a:t>
            </a:r>
            <a:r>
              <a:rPr lang="de-DE" sz="1100" dirty="0" err="1">
                <a:solidFill>
                  <a:schemeClr val="bg1"/>
                </a:solidFill>
                <a:cs typeface="Segoe UI" pitchFamily="34" charset="0"/>
              </a:rPr>
              <a:t>message</a:t>
            </a:r>
            <a:r>
              <a:rPr lang="de-DE" sz="1100" dirty="0">
                <a:solidFill>
                  <a:schemeClr val="bg1"/>
                </a:solidFill>
                <a:cs typeface="Segoe UI" pitchFamily="34" charset="0"/>
              </a:rPr>
              <a:t> </a:t>
            </a:r>
            <a:r>
              <a:rPr lang="de-DE" sz="1100" dirty="0" err="1">
                <a:solidFill>
                  <a:schemeClr val="bg1"/>
                </a:solidFill>
                <a:cs typeface="Segoe UI" pitchFamily="34" charset="0"/>
              </a:rPr>
              <a:t>to</a:t>
            </a:r>
            <a:r>
              <a:rPr lang="de-DE" sz="1100" dirty="0">
                <a:solidFill>
                  <a:schemeClr val="bg1"/>
                </a:solidFill>
                <a:cs typeface="Segoe UI" pitchFamily="34" charset="0"/>
              </a:rPr>
              <a:t> </a:t>
            </a:r>
            <a:r>
              <a:rPr lang="de-DE" sz="1100" dirty="0" err="1">
                <a:solidFill>
                  <a:schemeClr val="bg1"/>
                </a:solidFill>
                <a:cs typeface="Segoe UI" pitchFamily="34" charset="0"/>
              </a:rPr>
              <a:t>start</a:t>
            </a:r>
            <a:r>
              <a:rPr lang="de-DE" sz="1100" dirty="0">
                <a:solidFill>
                  <a:schemeClr val="bg1"/>
                </a:solidFill>
                <a:cs typeface="Segoe UI" pitchFamily="34" charset="0"/>
              </a:rPr>
              <a:t> the </a:t>
            </a:r>
            <a:r>
              <a:rPr lang="de-DE" sz="1100" dirty="0" err="1">
                <a:solidFill>
                  <a:schemeClr val="bg1"/>
                </a:solidFill>
                <a:cs typeface="Segoe UI" pitchFamily="34" charset="0"/>
              </a:rPr>
              <a:t>experiment</a:t>
            </a:r>
            <a:r>
              <a:rPr lang="de-DE" sz="1100" dirty="0">
                <a:solidFill>
                  <a:schemeClr val="bg1"/>
                </a:solidFill>
                <a:cs typeface="Segoe UI" pitchFamily="34" charset="0"/>
              </a:rPr>
              <a:t>.</a:t>
            </a:r>
            <a:endParaRPr lang="en-DE" sz="1100" dirty="0">
              <a:solidFill>
                <a:schemeClr val="bg1"/>
              </a:solidFill>
              <a:cs typeface="Segoe UI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717DECF-3E6F-4206-9E09-D2D05A71EE13}"/>
              </a:ext>
            </a:extLst>
          </p:cNvPr>
          <p:cNvSpPr txBox="1"/>
          <p:nvPr/>
        </p:nvSpPr>
        <p:spPr>
          <a:xfrm>
            <a:off x="5655599" y="4838674"/>
            <a:ext cx="545662" cy="4616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(2)</a:t>
            </a:r>
            <a:endParaRPr lang="en-DE" sz="12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988E041-BB70-4316-8BAD-C57D3C989F4B}"/>
              </a:ext>
            </a:extLst>
          </p:cNvPr>
          <p:cNvSpPr txBox="1"/>
          <p:nvPr/>
        </p:nvSpPr>
        <p:spPr>
          <a:xfrm>
            <a:off x="8259018" y="4278211"/>
            <a:ext cx="545662" cy="4616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(1)</a:t>
            </a:r>
            <a:endParaRPr lang="en-DE" sz="12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6DCC456-00F9-42E6-A244-84D95C3B7CBA}"/>
              </a:ext>
            </a:extLst>
          </p:cNvPr>
          <p:cNvSpPr txBox="1"/>
          <p:nvPr/>
        </p:nvSpPr>
        <p:spPr>
          <a:xfrm>
            <a:off x="2939230" y="3303677"/>
            <a:ext cx="545662" cy="4616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(3)</a:t>
            </a:r>
            <a:endParaRPr lang="en-DE" sz="12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E09FA9D-15F3-4693-A147-F948C7E01C21}"/>
              </a:ext>
            </a:extLst>
          </p:cNvPr>
          <p:cNvSpPr txBox="1"/>
          <p:nvPr/>
        </p:nvSpPr>
        <p:spPr>
          <a:xfrm>
            <a:off x="863141" y="2342214"/>
            <a:ext cx="545662" cy="4616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(4)</a:t>
            </a:r>
            <a:endParaRPr lang="en-DE" sz="12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A1792C4E-0A3E-42D0-9A14-BC320EFB733B}"/>
              </a:ext>
            </a:extLst>
          </p:cNvPr>
          <p:cNvCxnSpPr>
            <a:cxnSpLocks/>
            <a:stCxn id="1036" idx="0"/>
            <a:endCxn id="6" idx="1"/>
          </p:cNvCxnSpPr>
          <p:nvPr/>
        </p:nvCxnSpPr>
        <p:spPr>
          <a:xfrm flipV="1">
            <a:off x="6096000" y="3001348"/>
            <a:ext cx="3406887" cy="146927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63317CA7-3952-47FE-95D7-57FF6AAE06D1}"/>
              </a:ext>
            </a:extLst>
          </p:cNvPr>
          <p:cNvCxnSpPr>
            <a:cxnSpLocks/>
            <a:stCxn id="19" idx="0"/>
            <a:endCxn id="10" idx="1"/>
          </p:cNvCxnSpPr>
          <p:nvPr/>
        </p:nvCxnSpPr>
        <p:spPr>
          <a:xfrm flipV="1">
            <a:off x="5579269" y="2051499"/>
            <a:ext cx="3829535" cy="941375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48D168CC-B9A8-44C7-9C6B-8706D15E052F}"/>
              </a:ext>
            </a:extLst>
          </p:cNvPr>
          <p:cNvSpPr txBox="1"/>
          <p:nvPr/>
        </p:nvSpPr>
        <p:spPr>
          <a:xfrm>
            <a:off x="7528055" y="2525564"/>
            <a:ext cx="545662" cy="4616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(6)</a:t>
            </a:r>
            <a:endParaRPr lang="en-DE" sz="12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CC414D4-3FCD-411D-AC89-D920EB54BE2D}"/>
              </a:ext>
            </a:extLst>
          </p:cNvPr>
          <p:cNvSpPr txBox="1"/>
          <p:nvPr/>
        </p:nvSpPr>
        <p:spPr>
          <a:xfrm>
            <a:off x="7041356" y="1818868"/>
            <a:ext cx="545662" cy="4616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(5)</a:t>
            </a:r>
            <a:endParaRPr lang="en-DE" sz="12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3880F1CB-660F-416F-A8AA-D64ACE219117}"/>
              </a:ext>
            </a:extLst>
          </p:cNvPr>
          <p:cNvCxnSpPr>
            <a:cxnSpLocks/>
            <a:stCxn id="5" idx="0"/>
            <a:endCxn id="1036" idx="3"/>
          </p:cNvCxnSpPr>
          <p:nvPr/>
        </p:nvCxnSpPr>
        <p:spPr>
          <a:xfrm flipH="1" flipV="1">
            <a:off x="7041356" y="3644587"/>
            <a:ext cx="2896086" cy="31834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9C4F92CC-8277-4975-9A9A-BA28C58CCCD0}"/>
              </a:ext>
            </a:extLst>
          </p:cNvPr>
          <p:cNvSpPr txBox="1"/>
          <p:nvPr/>
        </p:nvSpPr>
        <p:spPr>
          <a:xfrm rot="354610">
            <a:off x="6699894" y="3472421"/>
            <a:ext cx="356616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 err="1">
                <a:solidFill>
                  <a:srgbClr val="3C50B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IFileStorageProvider.DownloadInputFile</a:t>
            </a:r>
            <a:endParaRPr lang="en-DE" sz="1100" dirty="0">
              <a:solidFill>
                <a:srgbClr val="3C50B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85456363-DFED-480D-8A4D-B3B624B85AB5}"/>
              </a:ext>
            </a:extLst>
          </p:cNvPr>
          <p:cNvSpPr txBox="1"/>
          <p:nvPr/>
        </p:nvSpPr>
        <p:spPr>
          <a:xfrm rot="21420096">
            <a:off x="6100392" y="2812842"/>
            <a:ext cx="356616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 err="1">
                <a:solidFill>
                  <a:srgbClr val="3C50B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IFileStorageProvider.UploadResultFile</a:t>
            </a:r>
            <a:endParaRPr lang="en-DE" sz="1100" dirty="0">
              <a:solidFill>
                <a:srgbClr val="3C50B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C80F2D2-61E7-455C-A88B-C54120B58C39}"/>
              </a:ext>
            </a:extLst>
          </p:cNvPr>
          <p:cNvSpPr txBox="1"/>
          <p:nvPr/>
        </p:nvSpPr>
        <p:spPr>
          <a:xfrm rot="20843693">
            <a:off x="5700369" y="2199225"/>
            <a:ext cx="3878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 err="1">
                <a:solidFill>
                  <a:srgbClr val="3C50B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IFileStorageProvider.UploadExperimentResult</a:t>
            </a:r>
            <a:endParaRPr lang="en-DE" sz="1100" dirty="0">
              <a:solidFill>
                <a:srgbClr val="3C50B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5D1BADEB-C002-4A01-A33D-5BC22D231E5C}"/>
              </a:ext>
            </a:extLst>
          </p:cNvPr>
          <p:cNvSpPr txBox="1"/>
          <p:nvPr/>
        </p:nvSpPr>
        <p:spPr>
          <a:xfrm>
            <a:off x="391640" y="2748527"/>
            <a:ext cx="19202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ExerimentRequestMessage</a:t>
            </a:r>
            <a:endParaRPr lang="en-DE" sz="1050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813D03A-3DC8-4CC9-B272-7F1EF7AC9C57}"/>
              </a:ext>
            </a:extLst>
          </p:cNvPr>
          <p:cNvSpPr txBox="1"/>
          <p:nvPr/>
        </p:nvSpPr>
        <p:spPr>
          <a:xfrm>
            <a:off x="9227110" y="1485415"/>
            <a:ext cx="142066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ExerimentResult</a:t>
            </a:r>
            <a:endParaRPr lang="en-DE" sz="105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4566172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9ABA85F-20A9-4352-9CC2-6648C512F3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391407"/>
          </a:xfrm>
        </p:spPr>
        <p:txBody>
          <a:bodyPr/>
          <a:lstStyle/>
          <a:p>
            <a:r>
              <a:rPr lang="en-US" dirty="0"/>
              <a:t>Your implementation is in </a:t>
            </a:r>
            <a:r>
              <a:rPr lang="en-US" dirty="0" err="1"/>
              <a:t>MyExperiment</a:t>
            </a:r>
            <a:endParaRPr lang="en-US" dirty="0"/>
          </a:p>
          <a:p>
            <a:r>
              <a:rPr lang="en-US" dirty="0" err="1"/>
              <a:t>MyCloud</a:t>
            </a:r>
            <a:r>
              <a:rPr lang="en-US" dirty="0"/>
              <a:t> project is already done (more or less)</a:t>
            </a:r>
            <a:endParaRPr lang="en-D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6E06672-1FBF-410F-9674-222FA8C96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do I have to implement my code?</a:t>
            </a:r>
            <a:endParaRPr lang="en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73E0F9-EDEC-4024-BABA-BC9EE52DA4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4687" y="2913023"/>
            <a:ext cx="4322784" cy="2444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095604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47461558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91515799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34C81BB-1140-4286-970E-C33401A499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9439"/>
            <a:ext cx="12192000" cy="5359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311627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674E625-7B99-4E3C-A548-F7DAA3BFAF9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85AF03F-F088-46D3-87D0-49476BBF0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4C086B-5839-48D5-A41B-21C72590C8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3128"/>
            <a:ext cx="12192000" cy="5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883245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1_Azure Event">
  <a:themeElements>
    <a:clrScheme name="Azure">
      <a:dk1>
        <a:srgbClr val="343434"/>
      </a:dk1>
      <a:lt1>
        <a:srgbClr val="FFFFFF"/>
      </a:lt1>
      <a:dk2>
        <a:srgbClr val="0072C6"/>
      </a:dk2>
      <a:lt2>
        <a:srgbClr val="D2D2D2"/>
      </a:lt2>
      <a:accent1>
        <a:srgbClr val="008272"/>
      </a:accent1>
      <a:accent2>
        <a:srgbClr val="68217A"/>
      </a:accent2>
      <a:accent3>
        <a:srgbClr val="00BCF2"/>
      </a:accent3>
      <a:accent4>
        <a:srgbClr val="7FBA00"/>
      </a:accent4>
      <a:accent5>
        <a:srgbClr val="FF8C00"/>
      </a:accent5>
      <a:accent6>
        <a:srgbClr val="FF0000"/>
      </a:accent6>
      <a:hlink>
        <a:srgbClr val="00BCF2"/>
      </a:hlink>
      <a:folHlink>
        <a:srgbClr val="008DB5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WPC2014_Vision_Template" id="{6725F95B-ED7E-483B-990E-BF1D701C66CE}" vid="{D49783E1-D2BA-4B43-BCCD-EA3DF0856883}"/>
    </a:ext>
  </a:extLst>
</a:theme>
</file>

<file path=ppt/theme/theme2.xml><?xml version="1.0" encoding="utf-8"?>
<a:theme xmlns:a="http://schemas.openxmlformats.org/drawingml/2006/main" name="1_5-30629_Build_Template_DARK BLUE">
  <a:themeElements>
    <a:clrScheme name="Build 2015">
      <a:dk1>
        <a:srgbClr val="404040"/>
      </a:dk1>
      <a:lt1>
        <a:srgbClr val="FFFFFF"/>
      </a:lt1>
      <a:dk2>
        <a:srgbClr val="00188F"/>
      </a:dk2>
      <a:lt2>
        <a:srgbClr val="FFFFFF"/>
      </a:lt2>
      <a:accent1>
        <a:srgbClr val="00188F"/>
      </a:accent1>
      <a:accent2>
        <a:srgbClr val="00BCF2"/>
      </a:accent2>
      <a:accent3>
        <a:srgbClr val="B4A0FF"/>
      </a:accent3>
      <a:accent4>
        <a:srgbClr val="BAD80A"/>
      </a:accent4>
      <a:accent5>
        <a:srgbClr val="FF8C00"/>
      </a:accent5>
      <a:accent6>
        <a:srgbClr val="00B294"/>
      </a:accent6>
      <a:hlink>
        <a:srgbClr val="00BCF2"/>
      </a:hlink>
      <a:folHlink>
        <a:srgbClr val="00BCF2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uild_2015_Template.potx" id="{7B5DF659-5422-4FE0-B774-F31BE53950C5}" vid="{5D3B3FA9-0122-4B31-B139-E383C37B88CE}"/>
    </a:ext>
  </a:extLst>
</a:theme>
</file>

<file path=ppt/theme/theme3.xml><?xml version="1.0" encoding="utf-8"?>
<a:theme xmlns:a="http://schemas.openxmlformats.org/drawingml/2006/main" name="5-30610_Microsoft_Ignite_Keynote_Template">
  <a:themeElements>
    <a:clrScheme name="Ignite - Breakout - Gray Back">
      <a:dk1>
        <a:srgbClr val="000000"/>
      </a:dk1>
      <a:lt1>
        <a:srgbClr val="FFFFFF"/>
      </a:lt1>
      <a:dk2>
        <a:srgbClr val="505050"/>
      </a:dk2>
      <a:lt2>
        <a:srgbClr val="47D8FF"/>
      </a:lt2>
      <a:accent1>
        <a:srgbClr val="0078D7"/>
      </a:accent1>
      <a:accent2>
        <a:srgbClr val="5C2D91"/>
      </a:accent2>
      <a:accent3>
        <a:srgbClr val="B4009E"/>
      </a:accent3>
      <a:accent4>
        <a:srgbClr val="00BCF2"/>
      </a:accent4>
      <a:accent5>
        <a:srgbClr val="BAD80A"/>
      </a:accent5>
      <a:accent6>
        <a:srgbClr val="FF8C00"/>
      </a:accent6>
      <a:hlink>
        <a:srgbClr val="47D8FF"/>
      </a:hlink>
      <a:folHlink>
        <a:srgbClr val="47D8FF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398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16814">
                  <a:srgbClr val="FFFFFF"/>
                </a:gs>
                <a:gs pos="46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Ignite_2015_Breakout_Template.potx" id="{1A2CE55D-C0EF-4064-A39F-620642E032AA}" vid="{A3A9C9DA-6617-4D3E-A382-CDB23C8F3BF1}"/>
    </a:ext>
  </a:extLst>
</a:theme>
</file>

<file path=ppt/theme/theme4.xml><?xml version="1.0" encoding="utf-8"?>
<a:theme xmlns:a="http://schemas.openxmlformats.org/drawingml/2006/main" name="1_BUILD CHARCOAL BACKGROUND">
  <a:themeElements>
    <a:clrScheme name="build 2015 colors">
      <a:dk1>
        <a:srgbClr val="333333"/>
      </a:dk1>
      <a:lt1>
        <a:srgbClr val="FFFFFF"/>
      </a:lt1>
      <a:dk2>
        <a:srgbClr val="0078D7"/>
      </a:dk2>
      <a:lt2>
        <a:srgbClr val="ECECEC"/>
      </a:lt2>
      <a:accent1>
        <a:srgbClr val="0078D7"/>
      </a:accent1>
      <a:accent2>
        <a:srgbClr val="6E6D71"/>
      </a:accent2>
      <a:accent3>
        <a:srgbClr val="00BCF2"/>
      </a:accent3>
      <a:accent4>
        <a:srgbClr val="6BB700"/>
      </a:accent4>
      <a:accent5>
        <a:srgbClr val="ABC4C1"/>
      </a:accent5>
      <a:accent6>
        <a:srgbClr val="FF4343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UILD-2015_Keynote-Template_v3" id="{16D16FD6-82B1-4517-AB6B-BD72623FF067}" vid="{059D507E-C456-4974-83A1-394505850BFA}"/>
    </a:ext>
  </a:extLst>
</a:theme>
</file>

<file path=ppt/theme/theme5.xml><?xml version="1.0" encoding="utf-8"?>
<a:theme xmlns:a="http://schemas.openxmlformats.org/drawingml/2006/main" name="1_5-30629_Build_Template_WHITE">
  <a:themeElements>
    <a:clrScheme name="Build 2015">
      <a:dk1>
        <a:srgbClr val="404040"/>
      </a:dk1>
      <a:lt1>
        <a:srgbClr val="FFFFFF"/>
      </a:lt1>
      <a:dk2>
        <a:srgbClr val="00188F"/>
      </a:dk2>
      <a:lt2>
        <a:srgbClr val="FFFFFF"/>
      </a:lt2>
      <a:accent1>
        <a:srgbClr val="00188F"/>
      </a:accent1>
      <a:accent2>
        <a:srgbClr val="00BCF2"/>
      </a:accent2>
      <a:accent3>
        <a:srgbClr val="B4A0FF"/>
      </a:accent3>
      <a:accent4>
        <a:srgbClr val="BAD80A"/>
      </a:accent4>
      <a:accent5>
        <a:srgbClr val="FF8C00"/>
      </a:accent5>
      <a:accent6>
        <a:srgbClr val="00B294"/>
      </a:accent6>
      <a:hlink>
        <a:srgbClr val="00BCF2"/>
      </a:hlink>
      <a:folHlink>
        <a:srgbClr val="00BCF2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lIns="91440" tIns="91440" rIns="34294" bIns="34294" anchor="b" anchorCtr="0"/>
      <a:lstStyle>
        <a:defPPr defTabSz="932406">
          <a:defRPr sz="8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uild_2015_Template.potx" id="{7B5DF659-5422-4FE0-B774-F31BE53950C5}" vid="{E3F4DD5B-E91A-4E2E-A066-DD68F9821E36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A821E223A3BC347949CC2419033DBE2" ma:contentTypeVersion="1" ma:contentTypeDescription="Create a new document." ma:contentTypeScope="" ma:versionID="519c6bc90736a6e8abbbdb38ed934ac6">
  <xsd:schema xmlns:xsd="http://www.w3.org/2001/XMLSchema" xmlns:xs="http://www.w3.org/2001/XMLSchema" xmlns:p="http://schemas.microsoft.com/office/2006/metadata/properties" xmlns:ns2="fee586e5-3c92-48eb-9898-42915e590ada" targetNamespace="http://schemas.microsoft.com/office/2006/metadata/properties" ma:root="true" ma:fieldsID="4da06bcf8031bc55fa8390c6716287b0" ns2:_="">
    <xsd:import namespace="fee586e5-3c92-48eb-9898-42915e590ada"/>
    <xsd:element name="properties">
      <xsd:complexType>
        <xsd:sequence>
          <xsd:element name="documentManagement">
            <xsd:complexType>
              <xsd:all>
                <xsd:element ref="ns2:SharedWithUser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ee586e5-3c92-48eb-9898-42915e590ada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fee586e5-3c92-48eb-9898-42915e590ada">
      <UserInfo>
        <DisplayName>Rick Claus</DisplayName>
        <AccountId>401</AccountId>
        <AccountType/>
      </UserInfo>
    </SharedWithUsers>
  </documentManagement>
</p:properties>
</file>

<file path=customXml/itemProps1.xml><?xml version="1.0" encoding="utf-8"?>
<ds:datastoreItem xmlns:ds="http://schemas.openxmlformats.org/officeDocument/2006/customXml" ds:itemID="{3469201C-D4CA-4918-A4FF-8ED15147EC4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ee586e5-3c92-48eb-9898-42915e590ad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4B32142-DE2C-423C-A302-95CAC214862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030EFEA-9AEA-457C-BAA8-93C4281792F5}">
  <ds:schemaRefs>
    <ds:schemaRef ds:uri="http://schemas.microsoft.com/office/2006/metadata/properties"/>
    <ds:schemaRef ds:uri="http://schemas.microsoft.com/office/infopath/2007/PartnerControls"/>
    <ds:schemaRef ds:uri="fee586e5-3c92-48eb-9898-42915e590ad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AzureTheme</Template>
  <TotalTime>0</TotalTime>
  <Words>304</Words>
  <Application>Microsoft Office PowerPoint</Application>
  <PresentationFormat>Widescreen</PresentationFormat>
  <Paragraphs>57</Paragraphs>
  <Slides>10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10</vt:i4>
      </vt:variant>
    </vt:vector>
  </HeadingPairs>
  <TitlesOfParts>
    <vt:vector size="24" baseType="lpstr">
      <vt:lpstr>Arial</vt:lpstr>
      <vt:lpstr>Avenir LT Pro 45 Book</vt:lpstr>
      <vt:lpstr>Calibri</vt:lpstr>
      <vt:lpstr>Consolas</vt:lpstr>
      <vt:lpstr>Courier New</vt:lpstr>
      <vt:lpstr>Segoe UI</vt:lpstr>
      <vt:lpstr>Segoe UI Light</vt:lpstr>
      <vt:lpstr>Segoe UI Semilight</vt:lpstr>
      <vt:lpstr>Wingdings</vt:lpstr>
      <vt:lpstr>1_Azure Event</vt:lpstr>
      <vt:lpstr>1_5-30629_Build_Template_DARK BLUE</vt:lpstr>
      <vt:lpstr>5-30610_Microsoft_Ignite_Keynote_Template</vt:lpstr>
      <vt:lpstr>1_BUILD CHARCOAL BACKGROUND</vt:lpstr>
      <vt:lpstr>1_5-30629_Build_Template_WHITE</vt:lpstr>
      <vt:lpstr>My original SE Project</vt:lpstr>
      <vt:lpstr>How to move it to cloud (draft)</vt:lpstr>
      <vt:lpstr>What do I Need?</vt:lpstr>
      <vt:lpstr>The architecture of the solution </vt:lpstr>
      <vt:lpstr>Where do I have to implement my code?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Jonah Sterling</dc:creator>
  <cp:lastModifiedBy>Damir Dobric</cp:lastModifiedBy>
  <cp:revision>393</cp:revision>
  <cp:lastPrinted>2014-03-26T17:46:13Z</cp:lastPrinted>
  <dcterms:created xsi:type="dcterms:W3CDTF">2014-03-19T23:21:38Z</dcterms:created>
  <dcterms:modified xsi:type="dcterms:W3CDTF">2021-06-30T06:44:00Z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0x0101004A821E223A3BC347949CC2419033DBE2</vt:lpwstr>
  </property>
  <property fmtid="{D5CDD505-2E9C-101B-9397-08002B2CF9AE}" pid="3" name="DocVizMetadataToken">
    <vt:lpwstr>300x191x1</vt:lpwstr>
  </property>
</Properties>
</file>